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8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260" r:id="rId2"/>
    <p:sldId id="434" r:id="rId3"/>
    <p:sldId id="433" r:id="rId4"/>
    <p:sldId id="435" r:id="rId5"/>
    <p:sldId id="378" r:id="rId6"/>
    <p:sldId id="432" r:id="rId7"/>
    <p:sldId id="439" r:id="rId8"/>
    <p:sldId id="345" r:id="rId9"/>
    <p:sldId id="437" r:id="rId10"/>
    <p:sldId id="438" r:id="rId11"/>
    <p:sldId id="371" r:id="rId12"/>
    <p:sldId id="372" r:id="rId13"/>
    <p:sldId id="481" r:id="rId14"/>
    <p:sldId id="410" r:id="rId15"/>
    <p:sldId id="402" r:id="rId16"/>
    <p:sldId id="398" r:id="rId17"/>
    <p:sldId id="411" r:id="rId18"/>
    <p:sldId id="442" r:id="rId19"/>
    <p:sldId id="377" r:id="rId20"/>
    <p:sldId id="355" r:id="rId21"/>
    <p:sldId id="418" r:id="rId22"/>
    <p:sldId id="365" r:id="rId23"/>
    <p:sldId id="428" r:id="rId24"/>
    <p:sldId id="429" r:id="rId25"/>
    <p:sldId id="374" r:id="rId26"/>
    <p:sldId id="401" r:id="rId27"/>
    <p:sldId id="465" r:id="rId28"/>
    <p:sldId id="466" r:id="rId29"/>
    <p:sldId id="467" r:id="rId30"/>
    <p:sldId id="468" r:id="rId31"/>
    <p:sldId id="469" r:id="rId32"/>
    <p:sldId id="470" r:id="rId33"/>
    <p:sldId id="354" r:id="rId34"/>
    <p:sldId id="369" r:id="rId35"/>
    <p:sldId id="416" r:id="rId36"/>
    <p:sldId id="482" r:id="rId37"/>
    <p:sldId id="443" r:id="rId38"/>
    <p:sldId id="444" r:id="rId39"/>
    <p:sldId id="445" r:id="rId40"/>
    <p:sldId id="391" r:id="rId41"/>
    <p:sldId id="389" r:id="rId42"/>
    <p:sldId id="446" r:id="rId43"/>
    <p:sldId id="390" r:id="rId44"/>
    <p:sldId id="392" r:id="rId45"/>
    <p:sldId id="393" r:id="rId46"/>
    <p:sldId id="380" r:id="rId47"/>
    <p:sldId id="396" r:id="rId48"/>
    <p:sldId id="397" r:id="rId49"/>
    <p:sldId id="478" r:id="rId50"/>
    <p:sldId id="447" r:id="rId51"/>
    <p:sldId id="379" r:id="rId52"/>
    <p:sldId id="462" r:id="rId53"/>
    <p:sldId id="309" r:id="rId54"/>
    <p:sldId id="387" r:id="rId55"/>
    <p:sldId id="475" r:id="rId56"/>
    <p:sldId id="388" r:id="rId57"/>
    <p:sldId id="394" r:id="rId58"/>
    <p:sldId id="395" r:id="rId59"/>
    <p:sldId id="386" r:id="rId60"/>
    <p:sldId id="403" r:id="rId61"/>
    <p:sldId id="415" r:id="rId62"/>
    <p:sldId id="473" r:id="rId63"/>
    <p:sldId id="381" r:id="rId64"/>
    <p:sldId id="471" r:id="rId65"/>
    <p:sldId id="413" r:id="rId66"/>
    <p:sldId id="330" r:id="rId67"/>
    <p:sldId id="463" r:id="rId68"/>
    <p:sldId id="479" r:id="rId69"/>
    <p:sldId id="449" r:id="rId70"/>
    <p:sldId id="472" r:id="rId71"/>
    <p:sldId id="384" r:id="rId72"/>
    <p:sldId id="451" r:id="rId73"/>
    <p:sldId id="361" r:id="rId74"/>
    <p:sldId id="419" r:id="rId75"/>
    <p:sldId id="400" r:id="rId76"/>
    <p:sldId id="342" r:id="rId77"/>
    <p:sldId id="420" r:id="rId78"/>
    <p:sldId id="421" r:id="rId79"/>
    <p:sldId id="422" r:id="rId80"/>
    <p:sldId id="461" r:id="rId81"/>
    <p:sldId id="450" r:id="rId82"/>
    <p:sldId id="376" r:id="rId83"/>
    <p:sldId id="459" r:id="rId84"/>
    <p:sldId id="452" r:id="rId85"/>
    <p:sldId id="453" r:id="rId86"/>
    <p:sldId id="454" r:id="rId87"/>
    <p:sldId id="477" r:id="rId88"/>
    <p:sldId id="455" r:id="rId89"/>
    <p:sldId id="456" r:id="rId90"/>
    <p:sldId id="457" r:id="rId91"/>
    <p:sldId id="458" r:id="rId92"/>
    <p:sldId id="460" r:id="rId93"/>
    <p:sldId id="414" r:id="rId94"/>
    <p:sldId id="408" r:id="rId95"/>
  </p:sldIdLst>
  <p:sldSz cx="12192000" cy="6858000"/>
  <p:notesSz cx="6858000" cy="987266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Antonio Prandini" initials="MAP" lastIdx="6" clrIdx="0">
    <p:extLst>
      <p:ext uri="{19B8F6BF-5375-455C-9EA6-DF929625EA0E}">
        <p15:presenceInfo xmlns:p15="http://schemas.microsoft.com/office/powerpoint/2012/main" userId="S-1-5-21-2321219463-4261475146-1807988925-3276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FF"/>
    <a:srgbClr val="0066FF"/>
    <a:srgbClr val="00FF00"/>
    <a:srgbClr val="B44D00"/>
    <a:srgbClr val="6699FF"/>
    <a:srgbClr val="EDD183"/>
    <a:srgbClr val="A5BBE3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Estilo Médio 4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Estilo Médio 1 - Ênfas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3" autoAdjust="0"/>
    <p:restoredTop sz="94602" autoAdjust="0"/>
  </p:normalViewPr>
  <p:slideViewPr>
    <p:cSldViewPr snapToGrid="0">
      <p:cViewPr varScale="1">
        <p:scale>
          <a:sx n="105" d="100"/>
          <a:sy n="105" d="100"/>
        </p:scale>
        <p:origin x="750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17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002562-2B08-4F83-B797-1A5B0D2BF44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D835FB2-A936-49D3-86DE-581316CE618A}">
      <dgm:prSet phldrT="[Texto]"/>
      <dgm:spPr/>
      <dgm:t>
        <a:bodyPr/>
        <a:lstStyle/>
        <a:p>
          <a:r>
            <a:rPr lang="pt-BR" dirty="0" smtClean="0"/>
            <a:t>Objetivos</a:t>
          </a:r>
          <a:endParaRPr lang="pt-BR" dirty="0"/>
        </a:p>
      </dgm:t>
    </dgm:pt>
    <dgm:pt modelId="{90BE0DBB-BAE7-4F7E-BDFC-E4E90C5426BA}" type="parTrans" cxnId="{DF138640-31EC-4456-AA86-601CEAAE62B8}">
      <dgm:prSet/>
      <dgm:spPr/>
      <dgm:t>
        <a:bodyPr/>
        <a:lstStyle/>
        <a:p>
          <a:endParaRPr lang="pt-BR"/>
        </a:p>
      </dgm:t>
    </dgm:pt>
    <dgm:pt modelId="{65053495-D06E-4EF1-A465-DCA838E49876}" type="sibTrans" cxnId="{DF138640-31EC-4456-AA86-601CEAAE62B8}">
      <dgm:prSet/>
      <dgm:spPr/>
      <dgm:t>
        <a:bodyPr/>
        <a:lstStyle/>
        <a:p>
          <a:endParaRPr lang="pt-BR"/>
        </a:p>
      </dgm:t>
    </dgm:pt>
    <dgm:pt modelId="{C7BAB8FB-4557-4AAF-A18E-499EC8C795BA}">
      <dgm:prSet phldrT="[Texto]"/>
      <dgm:spPr/>
      <dgm:t>
        <a:bodyPr/>
        <a:lstStyle/>
        <a:p>
          <a:r>
            <a:rPr lang="pt-BR" dirty="0" smtClean="0"/>
            <a:t>Riscos</a:t>
          </a:r>
          <a:endParaRPr lang="pt-BR" dirty="0"/>
        </a:p>
      </dgm:t>
    </dgm:pt>
    <dgm:pt modelId="{02553F35-64B1-4F78-BC6E-06A028744AD6}" type="parTrans" cxnId="{85F85BB4-413C-4B8D-BEB9-B5624984CD30}">
      <dgm:prSet/>
      <dgm:spPr/>
      <dgm:t>
        <a:bodyPr/>
        <a:lstStyle/>
        <a:p>
          <a:endParaRPr lang="pt-BR"/>
        </a:p>
      </dgm:t>
    </dgm:pt>
    <dgm:pt modelId="{50CFE908-7246-460D-8D42-ABBA16E2EF30}" type="sibTrans" cxnId="{85F85BB4-413C-4B8D-BEB9-B5624984CD30}">
      <dgm:prSet/>
      <dgm:spPr/>
      <dgm:t>
        <a:bodyPr/>
        <a:lstStyle/>
        <a:p>
          <a:endParaRPr lang="pt-BR"/>
        </a:p>
      </dgm:t>
    </dgm:pt>
    <dgm:pt modelId="{A1D7B4C1-74D6-4CC0-A18B-40BD4BD0B9E3}">
      <dgm:prSet phldrT="[Texto]"/>
      <dgm:spPr/>
      <dgm:t>
        <a:bodyPr/>
        <a:lstStyle/>
        <a:p>
          <a:r>
            <a:rPr lang="pt-BR" dirty="0" smtClean="0"/>
            <a:t>Controles</a:t>
          </a:r>
          <a:endParaRPr lang="pt-BR" dirty="0"/>
        </a:p>
      </dgm:t>
    </dgm:pt>
    <dgm:pt modelId="{F1AD11E9-33D2-4608-A748-B99930EDF23D}" type="parTrans" cxnId="{77276D3E-6BE6-4F06-B60B-C62BA652A4EE}">
      <dgm:prSet/>
      <dgm:spPr/>
      <dgm:t>
        <a:bodyPr/>
        <a:lstStyle/>
        <a:p>
          <a:endParaRPr lang="pt-BR"/>
        </a:p>
      </dgm:t>
    </dgm:pt>
    <dgm:pt modelId="{35F070E7-CB69-4878-AD85-D1AFD2D3D2CF}" type="sibTrans" cxnId="{77276D3E-6BE6-4F06-B60B-C62BA652A4EE}">
      <dgm:prSet/>
      <dgm:spPr/>
      <dgm:t>
        <a:bodyPr/>
        <a:lstStyle/>
        <a:p>
          <a:endParaRPr lang="pt-BR"/>
        </a:p>
      </dgm:t>
    </dgm:pt>
    <dgm:pt modelId="{26D17CDB-B0D3-4DD6-A327-618827D263E8}" type="pres">
      <dgm:prSet presAssocID="{78002562-2B08-4F83-B797-1A5B0D2BF44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79877C7-2C3E-4049-ACD9-1055CE8C305A}" type="pres">
      <dgm:prSet presAssocID="{9D835FB2-A936-49D3-86DE-581316CE618A}" presName="parentLin" presStyleCnt="0"/>
      <dgm:spPr/>
    </dgm:pt>
    <dgm:pt modelId="{1FCD4D4F-13E1-4A95-877B-1FCEF03A5A00}" type="pres">
      <dgm:prSet presAssocID="{9D835FB2-A936-49D3-86DE-581316CE618A}" presName="parentLeftMargin" presStyleLbl="node1" presStyleIdx="0" presStyleCnt="3"/>
      <dgm:spPr/>
      <dgm:t>
        <a:bodyPr/>
        <a:lstStyle/>
        <a:p>
          <a:endParaRPr lang="pt-BR"/>
        </a:p>
      </dgm:t>
    </dgm:pt>
    <dgm:pt modelId="{2C327F08-656D-495F-AE8E-18C393462A63}" type="pres">
      <dgm:prSet presAssocID="{9D835FB2-A936-49D3-86DE-581316CE618A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77B35F-446A-4000-9226-3950F8E03F71}" type="pres">
      <dgm:prSet presAssocID="{9D835FB2-A936-49D3-86DE-581316CE618A}" presName="negativeSpace" presStyleCnt="0"/>
      <dgm:spPr/>
    </dgm:pt>
    <dgm:pt modelId="{007804A9-012E-482D-91F9-0A533629D31A}" type="pres">
      <dgm:prSet presAssocID="{9D835FB2-A936-49D3-86DE-581316CE618A}" presName="childText" presStyleLbl="conFgAcc1" presStyleIdx="0" presStyleCnt="3">
        <dgm:presLayoutVars>
          <dgm:bulletEnabled val="1"/>
        </dgm:presLayoutVars>
      </dgm:prSet>
      <dgm:spPr/>
    </dgm:pt>
    <dgm:pt modelId="{BE056ACE-54B3-4BED-8C85-8DD3C96449C5}" type="pres">
      <dgm:prSet presAssocID="{65053495-D06E-4EF1-A465-DCA838E49876}" presName="spaceBetweenRectangles" presStyleCnt="0"/>
      <dgm:spPr/>
    </dgm:pt>
    <dgm:pt modelId="{84E10505-498B-4410-B513-1846288C3E97}" type="pres">
      <dgm:prSet presAssocID="{C7BAB8FB-4557-4AAF-A18E-499EC8C795BA}" presName="parentLin" presStyleCnt="0"/>
      <dgm:spPr/>
    </dgm:pt>
    <dgm:pt modelId="{A41F5BA9-9DCA-4304-AEC8-77E3EAC68785}" type="pres">
      <dgm:prSet presAssocID="{C7BAB8FB-4557-4AAF-A18E-499EC8C795BA}" presName="parentLeftMargin" presStyleLbl="node1" presStyleIdx="0" presStyleCnt="3"/>
      <dgm:spPr/>
      <dgm:t>
        <a:bodyPr/>
        <a:lstStyle/>
        <a:p>
          <a:endParaRPr lang="pt-BR"/>
        </a:p>
      </dgm:t>
    </dgm:pt>
    <dgm:pt modelId="{87B5B2E2-027D-4A00-BB74-FC7506EB5617}" type="pres">
      <dgm:prSet presAssocID="{C7BAB8FB-4557-4AAF-A18E-499EC8C795BA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6EE013C-9681-43B1-90D0-8930C5E9D1F6}" type="pres">
      <dgm:prSet presAssocID="{C7BAB8FB-4557-4AAF-A18E-499EC8C795BA}" presName="negativeSpace" presStyleCnt="0"/>
      <dgm:spPr/>
    </dgm:pt>
    <dgm:pt modelId="{A57C8FE1-4E3A-4018-A597-265967E3ACF8}" type="pres">
      <dgm:prSet presAssocID="{C7BAB8FB-4557-4AAF-A18E-499EC8C795BA}" presName="childText" presStyleLbl="conFgAcc1" presStyleIdx="1" presStyleCnt="3">
        <dgm:presLayoutVars>
          <dgm:bulletEnabled val="1"/>
        </dgm:presLayoutVars>
      </dgm:prSet>
      <dgm:spPr/>
    </dgm:pt>
    <dgm:pt modelId="{FFA69B71-C3D5-45DC-9646-C3C4F0A08FE6}" type="pres">
      <dgm:prSet presAssocID="{50CFE908-7246-460D-8D42-ABBA16E2EF30}" presName="spaceBetweenRectangles" presStyleCnt="0"/>
      <dgm:spPr/>
    </dgm:pt>
    <dgm:pt modelId="{B53095C3-2C8E-4AD8-B7F7-4784A1F91C3A}" type="pres">
      <dgm:prSet presAssocID="{A1D7B4C1-74D6-4CC0-A18B-40BD4BD0B9E3}" presName="parentLin" presStyleCnt="0"/>
      <dgm:spPr/>
    </dgm:pt>
    <dgm:pt modelId="{07CC6257-A489-4891-93F7-400E8939E1F5}" type="pres">
      <dgm:prSet presAssocID="{A1D7B4C1-74D6-4CC0-A18B-40BD4BD0B9E3}" presName="parentLeftMargin" presStyleLbl="node1" presStyleIdx="1" presStyleCnt="3"/>
      <dgm:spPr/>
      <dgm:t>
        <a:bodyPr/>
        <a:lstStyle/>
        <a:p>
          <a:endParaRPr lang="pt-BR"/>
        </a:p>
      </dgm:t>
    </dgm:pt>
    <dgm:pt modelId="{4DD98902-6736-4A7E-AF66-777D76106B7C}" type="pres">
      <dgm:prSet presAssocID="{A1D7B4C1-74D6-4CC0-A18B-40BD4BD0B9E3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C5F5C5-8D6F-41A0-8C2E-3B2113250DDC}" type="pres">
      <dgm:prSet presAssocID="{A1D7B4C1-74D6-4CC0-A18B-40BD4BD0B9E3}" presName="negativeSpace" presStyleCnt="0"/>
      <dgm:spPr/>
    </dgm:pt>
    <dgm:pt modelId="{1B001F45-839E-4148-96C4-CF9E34F95C5E}" type="pres">
      <dgm:prSet presAssocID="{A1D7B4C1-74D6-4CC0-A18B-40BD4BD0B9E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138640-31EC-4456-AA86-601CEAAE62B8}" srcId="{78002562-2B08-4F83-B797-1A5B0D2BF44E}" destId="{9D835FB2-A936-49D3-86DE-581316CE618A}" srcOrd="0" destOrd="0" parTransId="{90BE0DBB-BAE7-4F7E-BDFC-E4E90C5426BA}" sibTransId="{65053495-D06E-4EF1-A465-DCA838E49876}"/>
    <dgm:cxn modelId="{3F42C89A-64D4-4492-97CD-AA0D2779FAE5}" type="presOf" srcId="{9D835FB2-A936-49D3-86DE-581316CE618A}" destId="{1FCD4D4F-13E1-4A95-877B-1FCEF03A5A00}" srcOrd="0" destOrd="0" presId="urn:microsoft.com/office/officeart/2005/8/layout/list1"/>
    <dgm:cxn modelId="{AE2C913B-395B-41EC-B21A-DF6753875639}" type="presOf" srcId="{A1D7B4C1-74D6-4CC0-A18B-40BD4BD0B9E3}" destId="{4DD98902-6736-4A7E-AF66-777D76106B7C}" srcOrd="1" destOrd="0" presId="urn:microsoft.com/office/officeart/2005/8/layout/list1"/>
    <dgm:cxn modelId="{77276D3E-6BE6-4F06-B60B-C62BA652A4EE}" srcId="{78002562-2B08-4F83-B797-1A5B0D2BF44E}" destId="{A1D7B4C1-74D6-4CC0-A18B-40BD4BD0B9E3}" srcOrd="2" destOrd="0" parTransId="{F1AD11E9-33D2-4608-A748-B99930EDF23D}" sibTransId="{35F070E7-CB69-4878-AD85-D1AFD2D3D2CF}"/>
    <dgm:cxn modelId="{E796A093-B70A-4042-A92F-74F9B9F94F41}" type="presOf" srcId="{A1D7B4C1-74D6-4CC0-A18B-40BD4BD0B9E3}" destId="{07CC6257-A489-4891-93F7-400E8939E1F5}" srcOrd="0" destOrd="0" presId="urn:microsoft.com/office/officeart/2005/8/layout/list1"/>
    <dgm:cxn modelId="{85F85BB4-413C-4B8D-BEB9-B5624984CD30}" srcId="{78002562-2B08-4F83-B797-1A5B0D2BF44E}" destId="{C7BAB8FB-4557-4AAF-A18E-499EC8C795BA}" srcOrd="1" destOrd="0" parTransId="{02553F35-64B1-4F78-BC6E-06A028744AD6}" sibTransId="{50CFE908-7246-460D-8D42-ABBA16E2EF30}"/>
    <dgm:cxn modelId="{4C0D6DFD-BD1E-4E2A-BB40-C01F58A48089}" type="presOf" srcId="{9D835FB2-A936-49D3-86DE-581316CE618A}" destId="{2C327F08-656D-495F-AE8E-18C393462A63}" srcOrd="1" destOrd="0" presId="urn:microsoft.com/office/officeart/2005/8/layout/list1"/>
    <dgm:cxn modelId="{A2DE1F38-5DED-41A7-8E27-D230C7D8EB74}" type="presOf" srcId="{78002562-2B08-4F83-B797-1A5B0D2BF44E}" destId="{26D17CDB-B0D3-4DD6-A327-618827D263E8}" srcOrd="0" destOrd="0" presId="urn:microsoft.com/office/officeart/2005/8/layout/list1"/>
    <dgm:cxn modelId="{F3929A7C-1567-49C7-8877-DCF210D145B6}" type="presOf" srcId="{C7BAB8FB-4557-4AAF-A18E-499EC8C795BA}" destId="{87B5B2E2-027D-4A00-BB74-FC7506EB5617}" srcOrd="1" destOrd="0" presId="urn:microsoft.com/office/officeart/2005/8/layout/list1"/>
    <dgm:cxn modelId="{E59EABE5-1900-4BD8-A3F4-F91903AF1B99}" type="presOf" srcId="{C7BAB8FB-4557-4AAF-A18E-499EC8C795BA}" destId="{A41F5BA9-9DCA-4304-AEC8-77E3EAC68785}" srcOrd="0" destOrd="0" presId="urn:microsoft.com/office/officeart/2005/8/layout/list1"/>
    <dgm:cxn modelId="{C06864F9-B864-4B5E-A443-3C3D77E5109F}" type="presParOf" srcId="{26D17CDB-B0D3-4DD6-A327-618827D263E8}" destId="{579877C7-2C3E-4049-ACD9-1055CE8C305A}" srcOrd="0" destOrd="0" presId="urn:microsoft.com/office/officeart/2005/8/layout/list1"/>
    <dgm:cxn modelId="{5CBA79E3-C1D4-4FBF-8D4A-462B7AF034F5}" type="presParOf" srcId="{579877C7-2C3E-4049-ACD9-1055CE8C305A}" destId="{1FCD4D4F-13E1-4A95-877B-1FCEF03A5A00}" srcOrd="0" destOrd="0" presId="urn:microsoft.com/office/officeart/2005/8/layout/list1"/>
    <dgm:cxn modelId="{01235841-D6EB-497D-8D28-A981AF36986F}" type="presParOf" srcId="{579877C7-2C3E-4049-ACD9-1055CE8C305A}" destId="{2C327F08-656D-495F-AE8E-18C393462A63}" srcOrd="1" destOrd="0" presId="urn:microsoft.com/office/officeart/2005/8/layout/list1"/>
    <dgm:cxn modelId="{FD4BFE9A-CC36-46CF-976E-E954A2FA1ECE}" type="presParOf" srcId="{26D17CDB-B0D3-4DD6-A327-618827D263E8}" destId="{0777B35F-446A-4000-9226-3950F8E03F71}" srcOrd="1" destOrd="0" presId="urn:microsoft.com/office/officeart/2005/8/layout/list1"/>
    <dgm:cxn modelId="{BDCFC363-DCE5-4475-8A19-9954DA342872}" type="presParOf" srcId="{26D17CDB-B0D3-4DD6-A327-618827D263E8}" destId="{007804A9-012E-482D-91F9-0A533629D31A}" srcOrd="2" destOrd="0" presId="urn:microsoft.com/office/officeart/2005/8/layout/list1"/>
    <dgm:cxn modelId="{70305F74-FFE5-4797-AC76-11D1955E6432}" type="presParOf" srcId="{26D17CDB-B0D3-4DD6-A327-618827D263E8}" destId="{BE056ACE-54B3-4BED-8C85-8DD3C96449C5}" srcOrd="3" destOrd="0" presId="urn:microsoft.com/office/officeart/2005/8/layout/list1"/>
    <dgm:cxn modelId="{069CFDCE-BBFF-4986-BBE7-14F26909BFD8}" type="presParOf" srcId="{26D17CDB-B0D3-4DD6-A327-618827D263E8}" destId="{84E10505-498B-4410-B513-1846288C3E97}" srcOrd="4" destOrd="0" presId="urn:microsoft.com/office/officeart/2005/8/layout/list1"/>
    <dgm:cxn modelId="{11EBF121-CD65-467C-AABD-33FA3C405EA0}" type="presParOf" srcId="{84E10505-498B-4410-B513-1846288C3E97}" destId="{A41F5BA9-9DCA-4304-AEC8-77E3EAC68785}" srcOrd="0" destOrd="0" presId="urn:microsoft.com/office/officeart/2005/8/layout/list1"/>
    <dgm:cxn modelId="{D5B8B4F4-BE40-4817-A63D-B0502B512B9A}" type="presParOf" srcId="{84E10505-498B-4410-B513-1846288C3E97}" destId="{87B5B2E2-027D-4A00-BB74-FC7506EB5617}" srcOrd="1" destOrd="0" presId="urn:microsoft.com/office/officeart/2005/8/layout/list1"/>
    <dgm:cxn modelId="{D4C9E77B-CF56-4256-AB7A-4C168A559A85}" type="presParOf" srcId="{26D17CDB-B0D3-4DD6-A327-618827D263E8}" destId="{96EE013C-9681-43B1-90D0-8930C5E9D1F6}" srcOrd="5" destOrd="0" presId="urn:microsoft.com/office/officeart/2005/8/layout/list1"/>
    <dgm:cxn modelId="{DD43415B-3082-42D5-8869-10554BC91026}" type="presParOf" srcId="{26D17CDB-B0D3-4DD6-A327-618827D263E8}" destId="{A57C8FE1-4E3A-4018-A597-265967E3ACF8}" srcOrd="6" destOrd="0" presId="urn:microsoft.com/office/officeart/2005/8/layout/list1"/>
    <dgm:cxn modelId="{450062EE-B82D-4BB4-97B2-42FE781FA1E8}" type="presParOf" srcId="{26D17CDB-B0D3-4DD6-A327-618827D263E8}" destId="{FFA69B71-C3D5-45DC-9646-C3C4F0A08FE6}" srcOrd="7" destOrd="0" presId="urn:microsoft.com/office/officeart/2005/8/layout/list1"/>
    <dgm:cxn modelId="{204E4D1D-C0BF-4FF9-B65F-1A98F7488B88}" type="presParOf" srcId="{26D17CDB-B0D3-4DD6-A327-618827D263E8}" destId="{B53095C3-2C8E-4AD8-B7F7-4784A1F91C3A}" srcOrd="8" destOrd="0" presId="urn:microsoft.com/office/officeart/2005/8/layout/list1"/>
    <dgm:cxn modelId="{02555BAE-4BC8-4AAA-80EA-10B165129FE1}" type="presParOf" srcId="{B53095C3-2C8E-4AD8-B7F7-4784A1F91C3A}" destId="{07CC6257-A489-4891-93F7-400E8939E1F5}" srcOrd="0" destOrd="0" presId="urn:microsoft.com/office/officeart/2005/8/layout/list1"/>
    <dgm:cxn modelId="{EE6CE306-9A2C-45F1-B337-0F6048ACFC2F}" type="presParOf" srcId="{B53095C3-2C8E-4AD8-B7F7-4784A1F91C3A}" destId="{4DD98902-6736-4A7E-AF66-777D76106B7C}" srcOrd="1" destOrd="0" presId="urn:microsoft.com/office/officeart/2005/8/layout/list1"/>
    <dgm:cxn modelId="{6DF84C4F-C752-4FBC-9864-D2D04E12A7E6}" type="presParOf" srcId="{26D17CDB-B0D3-4DD6-A327-618827D263E8}" destId="{2CC5F5C5-8D6F-41A0-8C2E-3B2113250DDC}" srcOrd="9" destOrd="0" presId="urn:microsoft.com/office/officeart/2005/8/layout/list1"/>
    <dgm:cxn modelId="{192FB7C8-2BA6-4BA6-B500-BAEA0B8F7CB1}" type="presParOf" srcId="{26D17CDB-B0D3-4DD6-A327-618827D263E8}" destId="{1B001F45-839E-4148-96C4-CF9E34F95C5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7DBDD22-DC5E-4927-A2D0-0E55A9AE618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306714B-DB56-4BAD-93DC-942CA7A07EC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0066FF"/>
              </a:solidFill>
            </a:rPr>
            <a:t>1º Conhecer o ambiente e os objetivos</a:t>
          </a:r>
          <a:endParaRPr lang="pt-BR" sz="1600" b="1" dirty="0">
            <a:solidFill>
              <a:srgbClr val="0066FF"/>
            </a:solidFill>
          </a:endParaRPr>
        </a:p>
      </dgm:t>
    </dgm:pt>
    <dgm:pt modelId="{E8A4A57B-E73C-4D92-B039-2783FD50040D}" type="parTrans" cxnId="{69A37670-81B2-453C-98A1-632E99F9B578}">
      <dgm:prSet/>
      <dgm:spPr/>
      <dgm:t>
        <a:bodyPr/>
        <a:lstStyle/>
        <a:p>
          <a:endParaRPr lang="pt-BR"/>
        </a:p>
      </dgm:t>
    </dgm:pt>
    <dgm:pt modelId="{3DDC2360-1E61-4644-A03C-999A49878640}" type="sibTrans" cxnId="{69A37670-81B2-453C-98A1-632E99F9B578}">
      <dgm:prSet/>
      <dgm:spPr/>
      <dgm:t>
        <a:bodyPr/>
        <a:lstStyle/>
        <a:p>
          <a:endParaRPr lang="pt-BR"/>
        </a:p>
      </dgm:t>
    </dgm:pt>
    <dgm:pt modelId="{4785AA3E-F544-490D-AEFB-70F73C1C4C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2º Identificar os riscos</a:t>
          </a:r>
          <a:endParaRPr lang="pt-BR" sz="1600" b="1" dirty="0">
            <a:solidFill>
              <a:srgbClr val="FF0000"/>
            </a:solidFill>
          </a:endParaRPr>
        </a:p>
      </dgm:t>
    </dgm:pt>
    <dgm:pt modelId="{DFFA2AF3-6285-41A3-A371-FC7D6A2E8F0F}" type="parTrans" cxnId="{05991045-E55F-4465-9294-3590456AC214}">
      <dgm:prSet/>
      <dgm:spPr/>
      <dgm:t>
        <a:bodyPr/>
        <a:lstStyle/>
        <a:p>
          <a:endParaRPr lang="pt-BR"/>
        </a:p>
      </dgm:t>
    </dgm:pt>
    <dgm:pt modelId="{9BAFDBB3-1BBA-46DB-AD75-4FEF68A7D22B}" type="sibTrans" cxnId="{05991045-E55F-4465-9294-3590456AC214}">
      <dgm:prSet/>
      <dgm:spPr/>
      <dgm:t>
        <a:bodyPr/>
        <a:lstStyle/>
        <a:p>
          <a:endParaRPr lang="pt-BR"/>
        </a:p>
      </dgm:t>
    </dgm:pt>
    <dgm:pt modelId="{4D808C84-7CF0-4218-9333-9846C0861FC9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3º Avaliação dos riscos e controles</a:t>
          </a:r>
          <a:endParaRPr lang="pt-BR" sz="1600" b="1" dirty="0">
            <a:solidFill>
              <a:srgbClr val="FF0000"/>
            </a:solidFill>
          </a:endParaRPr>
        </a:p>
      </dgm:t>
    </dgm:pt>
    <dgm:pt modelId="{20ED8AB2-52F2-420B-969B-85F2207CE345}" type="parTrans" cxnId="{CFC466D8-7D27-4837-8426-C9FC894CBA12}">
      <dgm:prSet/>
      <dgm:spPr/>
      <dgm:t>
        <a:bodyPr/>
        <a:lstStyle/>
        <a:p>
          <a:endParaRPr lang="pt-BR"/>
        </a:p>
      </dgm:t>
    </dgm:pt>
    <dgm:pt modelId="{8AFF7B21-6E0E-49C0-BA6D-FCCF896B9F7F}" type="sibTrans" cxnId="{CFC466D8-7D27-4837-8426-C9FC894CBA12}">
      <dgm:prSet/>
      <dgm:spPr/>
      <dgm:t>
        <a:bodyPr/>
        <a:lstStyle/>
        <a:p>
          <a:endParaRPr lang="pt-BR"/>
        </a:p>
      </dgm:t>
    </dgm:pt>
    <dgm:pt modelId="{F3E36B59-F5F6-4B89-8701-3BC124BBE4B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4º Tratamento dos riscos</a:t>
          </a:r>
          <a:endParaRPr lang="pt-BR" sz="1600" b="1" dirty="0">
            <a:solidFill>
              <a:srgbClr val="FF0000"/>
            </a:solidFill>
          </a:endParaRPr>
        </a:p>
      </dgm:t>
    </dgm:pt>
    <dgm:pt modelId="{B73F4FD6-29FB-4965-8DAF-94D79FBC2C91}" type="parTrans" cxnId="{EA3C9FF9-1B41-40FF-96B0-0E7D1DE437A9}">
      <dgm:prSet/>
      <dgm:spPr/>
      <dgm:t>
        <a:bodyPr/>
        <a:lstStyle/>
        <a:p>
          <a:endParaRPr lang="pt-BR"/>
        </a:p>
      </dgm:t>
    </dgm:pt>
    <dgm:pt modelId="{8A27C67B-0576-4F91-9F61-809C4EEA6F0F}" type="sibTrans" cxnId="{EA3C9FF9-1B41-40FF-96B0-0E7D1DE437A9}">
      <dgm:prSet/>
      <dgm:spPr/>
      <dgm:t>
        <a:bodyPr/>
        <a:lstStyle/>
        <a:p>
          <a:endParaRPr lang="pt-BR"/>
        </a:p>
      </dgm:t>
    </dgm:pt>
    <dgm:pt modelId="{22F2A196-6CE2-4677-8E85-880198B446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5º Monitoramento e Comunicação</a:t>
          </a:r>
          <a:endParaRPr lang="pt-BR" sz="1600" b="1" dirty="0">
            <a:solidFill>
              <a:srgbClr val="FF0000"/>
            </a:solidFill>
          </a:endParaRPr>
        </a:p>
      </dgm:t>
    </dgm:pt>
    <dgm:pt modelId="{4539E627-B4CA-41E9-8851-8BFC0A1F17BF}" type="parTrans" cxnId="{68C22099-C6D1-415E-85B2-DD71F24EB8EA}">
      <dgm:prSet/>
      <dgm:spPr/>
      <dgm:t>
        <a:bodyPr/>
        <a:lstStyle/>
        <a:p>
          <a:endParaRPr lang="pt-BR"/>
        </a:p>
      </dgm:t>
    </dgm:pt>
    <dgm:pt modelId="{65D92D86-197D-4129-BBC5-76AA645A21DE}" type="sibTrans" cxnId="{68C22099-C6D1-415E-85B2-DD71F24EB8EA}">
      <dgm:prSet/>
      <dgm:spPr/>
      <dgm:t>
        <a:bodyPr/>
        <a:lstStyle/>
        <a:p>
          <a:endParaRPr lang="pt-BR"/>
        </a:p>
      </dgm:t>
    </dgm:pt>
    <dgm:pt modelId="{DB6C0543-79BB-4A2E-958C-985E9904A904}" type="pres">
      <dgm:prSet presAssocID="{77DBDD22-DC5E-4927-A2D0-0E55A9AE618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E988266-E755-4FB0-9E34-52A07C1F798D}" type="pres">
      <dgm:prSet presAssocID="{4306714B-DB56-4BAD-93DC-942CA7A07ECC}" presName="dummy" presStyleCnt="0"/>
      <dgm:spPr/>
    </dgm:pt>
    <dgm:pt modelId="{3907397F-C0C2-4965-A1D6-1A1CB08F4011}" type="pres">
      <dgm:prSet presAssocID="{4306714B-DB56-4BAD-93DC-942CA7A07ECC}" presName="node" presStyleLbl="revTx" presStyleIdx="0" presStyleCnt="5" custScaleX="23087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45FC715-EC7E-4E06-B0EF-2B4252A4C26D}" type="pres">
      <dgm:prSet presAssocID="{3DDC2360-1E61-4644-A03C-999A49878640}" presName="sibTrans" presStyleLbl="node1" presStyleIdx="0" presStyleCnt="5"/>
      <dgm:spPr/>
      <dgm:t>
        <a:bodyPr/>
        <a:lstStyle/>
        <a:p>
          <a:endParaRPr lang="pt-BR"/>
        </a:p>
      </dgm:t>
    </dgm:pt>
    <dgm:pt modelId="{40BC1BEA-350B-4D9E-95E0-3317107DE94D}" type="pres">
      <dgm:prSet presAssocID="{4785AA3E-F544-490D-AEFB-70F73C1C4C6C}" presName="dummy" presStyleCnt="0"/>
      <dgm:spPr/>
    </dgm:pt>
    <dgm:pt modelId="{273B456D-B7DE-44B9-A3D0-CCDA7A6D527E}" type="pres">
      <dgm:prSet presAssocID="{4785AA3E-F544-490D-AEFB-70F73C1C4C6C}" presName="node" presStyleLbl="revTx" presStyleIdx="1" presStyleCnt="5" custScaleX="19570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C46C1C8-C3E1-49CA-9FCA-475B08CC4BD9}" type="pres">
      <dgm:prSet presAssocID="{9BAFDBB3-1BBA-46DB-AD75-4FEF68A7D22B}" presName="sibTrans" presStyleLbl="node1" presStyleIdx="1" presStyleCnt="5"/>
      <dgm:spPr/>
      <dgm:t>
        <a:bodyPr/>
        <a:lstStyle/>
        <a:p>
          <a:endParaRPr lang="pt-BR"/>
        </a:p>
      </dgm:t>
    </dgm:pt>
    <dgm:pt modelId="{FB0A08A0-5F02-4556-8BA5-37F1B8B05409}" type="pres">
      <dgm:prSet presAssocID="{4D808C84-7CF0-4218-9333-9846C0861FC9}" presName="dummy" presStyleCnt="0"/>
      <dgm:spPr/>
    </dgm:pt>
    <dgm:pt modelId="{20846999-2D67-4400-8F11-BB821C186B1F}" type="pres">
      <dgm:prSet presAssocID="{4D808C84-7CF0-4218-9333-9846C0861FC9}" presName="node" presStyleLbl="revTx" presStyleIdx="2" presStyleCnt="5" custScaleX="156543" custRadScaleRad="10633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0C0286-5480-473E-AE8C-45E87CEFE344}" type="pres">
      <dgm:prSet presAssocID="{8AFF7B21-6E0E-49C0-BA6D-FCCF896B9F7F}" presName="sibTrans" presStyleLbl="node1" presStyleIdx="2" presStyleCnt="5"/>
      <dgm:spPr/>
      <dgm:t>
        <a:bodyPr/>
        <a:lstStyle/>
        <a:p>
          <a:endParaRPr lang="pt-BR"/>
        </a:p>
      </dgm:t>
    </dgm:pt>
    <dgm:pt modelId="{6414F4FB-A622-4D84-B554-269904465FD2}" type="pres">
      <dgm:prSet presAssocID="{F3E36B59-F5F6-4B89-8701-3BC124BBE4B8}" presName="dummy" presStyleCnt="0"/>
      <dgm:spPr/>
    </dgm:pt>
    <dgm:pt modelId="{91F58EDB-FA12-4F19-9275-09FD662D737A}" type="pres">
      <dgm:prSet presAssocID="{F3E36B59-F5F6-4B89-8701-3BC124BBE4B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40F855-BA0B-423A-8188-38CBFE3890ED}" type="pres">
      <dgm:prSet presAssocID="{8A27C67B-0576-4F91-9F61-809C4EEA6F0F}" presName="sibTrans" presStyleLbl="node1" presStyleIdx="3" presStyleCnt="5"/>
      <dgm:spPr/>
      <dgm:t>
        <a:bodyPr/>
        <a:lstStyle/>
        <a:p>
          <a:endParaRPr lang="pt-BR"/>
        </a:p>
      </dgm:t>
    </dgm:pt>
    <dgm:pt modelId="{8B54FE1F-7A71-42FF-9977-C0EEBA700374}" type="pres">
      <dgm:prSet presAssocID="{22F2A196-6CE2-4677-8E85-880198B4466C}" presName="dummy" presStyleCnt="0"/>
      <dgm:spPr/>
    </dgm:pt>
    <dgm:pt modelId="{6BC454D5-447E-4005-B485-EE1F28849A85}" type="pres">
      <dgm:prSet presAssocID="{22F2A196-6CE2-4677-8E85-880198B4466C}" presName="node" presStyleLbl="revTx" presStyleIdx="4" presStyleCnt="5" custScaleX="132110" custScaleY="68315" custRadScaleRad="106597" custRadScaleInc="-3556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DB68AD1-7569-46CE-AE80-F3236BC44EB0}" type="pres">
      <dgm:prSet presAssocID="{65D92D86-197D-4129-BBC5-76AA645A21DE}" presName="sibTrans" presStyleLbl="node1" presStyleIdx="4" presStyleCnt="5" custScaleX="123231" custScaleY="94234"/>
      <dgm:spPr/>
      <dgm:t>
        <a:bodyPr/>
        <a:lstStyle/>
        <a:p>
          <a:endParaRPr lang="pt-BR"/>
        </a:p>
      </dgm:t>
    </dgm:pt>
  </dgm:ptLst>
  <dgm:cxnLst>
    <dgm:cxn modelId="{CFC466D8-7D27-4837-8426-C9FC894CBA12}" srcId="{77DBDD22-DC5E-4927-A2D0-0E55A9AE6189}" destId="{4D808C84-7CF0-4218-9333-9846C0861FC9}" srcOrd="2" destOrd="0" parTransId="{20ED8AB2-52F2-420B-969B-85F2207CE345}" sibTransId="{8AFF7B21-6E0E-49C0-BA6D-FCCF896B9F7F}"/>
    <dgm:cxn modelId="{05991045-E55F-4465-9294-3590456AC214}" srcId="{77DBDD22-DC5E-4927-A2D0-0E55A9AE6189}" destId="{4785AA3E-F544-490D-AEFB-70F73C1C4C6C}" srcOrd="1" destOrd="0" parTransId="{DFFA2AF3-6285-41A3-A371-FC7D6A2E8F0F}" sibTransId="{9BAFDBB3-1BBA-46DB-AD75-4FEF68A7D22B}"/>
    <dgm:cxn modelId="{467B3ECD-9554-441A-BEDF-CD9BAE0B8F7D}" type="presOf" srcId="{4D808C84-7CF0-4218-9333-9846C0861FC9}" destId="{20846999-2D67-4400-8F11-BB821C186B1F}" srcOrd="0" destOrd="0" presId="urn:microsoft.com/office/officeart/2005/8/layout/cycle1"/>
    <dgm:cxn modelId="{08E273DD-CC14-42C4-ACF5-D8B27EC5C5AD}" type="presOf" srcId="{77DBDD22-DC5E-4927-A2D0-0E55A9AE6189}" destId="{DB6C0543-79BB-4A2E-958C-985E9904A904}" srcOrd="0" destOrd="0" presId="urn:microsoft.com/office/officeart/2005/8/layout/cycle1"/>
    <dgm:cxn modelId="{95BC5770-1C8F-4A64-B79E-7487943C64F2}" type="presOf" srcId="{9BAFDBB3-1BBA-46DB-AD75-4FEF68A7D22B}" destId="{5C46C1C8-C3E1-49CA-9FCA-475B08CC4BD9}" srcOrd="0" destOrd="0" presId="urn:microsoft.com/office/officeart/2005/8/layout/cycle1"/>
    <dgm:cxn modelId="{45633135-6834-4EC1-99A7-50E54C576B29}" type="presOf" srcId="{8AFF7B21-6E0E-49C0-BA6D-FCCF896B9F7F}" destId="{DF0C0286-5480-473E-AE8C-45E87CEFE344}" srcOrd="0" destOrd="0" presId="urn:microsoft.com/office/officeart/2005/8/layout/cycle1"/>
    <dgm:cxn modelId="{506AA022-25C6-4062-89BA-3114CAEC6499}" type="presOf" srcId="{65D92D86-197D-4129-BBC5-76AA645A21DE}" destId="{2DB68AD1-7569-46CE-AE80-F3236BC44EB0}" srcOrd="0" destOrd="0" presId="urn:microsoft.com/office/officeart/2005/8/layout/cycle1"/>
    <dgm:cxn modelId="{B7E6435B-DD2E-4BF2-9B3A-1A3073503E9C}" type="presOf" srcId="{4785AA3E-F544-490D-AEFB-70F73C1C4C6C}" destId="{273B456D-B7DE-44B9-A3D0-CCDA7A6D527E}" srcOrd="0" destOrd="0" presId="urn:microsoft.com/office/officeart/2005/8/layout/cycle1"/>
    <dgm:cxn modelId="{0BCB2EC8-4977-4F7A-939F-CAFC46D16591}" type="presOf" srcId="{4306714B-DB56-4BAD-93DC-942CA7A07ECC}" destId="{3907397F-C0C2-4965-A1D6-1A1CB08F4011}" srcOrd="0" destOrd="0" presId="urn:microsoft.com/office/officeart/2005/8/layout/cycle1"/>
    <dgm:cxn modelId="{845525A0-D136-4FCD-8B21-A43DEC3A9288}" type="presOf" srcId="{22F2A196-6CE2-4677-8E85-880198B4466C}" destId="{6BC454D5-447E-4005-B485-EE1F28849A85}" srcOrd="0" destOrd="0" presId="urn:microsoft.com/office/officeart/2005/8/layout/cycle1"/>
    <dgm:cxn modelId="{EA3C9FF9-1B41-40FF-96B0-0E7D1DE437A9}" srcId="{77DBDD22-DC5E-4927-A2D0-0E55A9AE6189}" destId="{F3E36B59-F5F6-4B89-8701-3BC124BBE4B8}" srcOrd="3" destOrd="0" parTransId="{B73F4FD6-29FB-4965-8DAF-94D79FBC2C91}" sibTransId="{8A27C67B-0576-4F91-9F61-809C4EEA6F0F}"/>
    <dgm:cxn modelId="{69A37670-81B2-453C-98A1-632E99F9B578}" srcId="{77DBDD22-DC5E-4927-A2D0-0E55A9AE6189}" destId="{4306714B-DB56-4BAD-93DC-942CA7A07ECC}" srcOrd="0" destOrd="0" parTransId="{E8A4A57B-E73C-4D92-B039-2783FD50040D}" sibTransId="{3DDC2360-1E61-4644-A03C-999A49878640}"/>
    <dgm:cxn modelId="{68C22099-C6D1-415E-85B2-DD71F24EB8EA}" srcId="{77DBDD22-DC5E-4927-A2D0-0E55A9AE6189}" destId="{22F2A196-6CE2-4677-8E85-880198B4466C}" srcOrd="4" destOrd="0" parTransId="{4539E627-B4CA-41E9-8851-8BFC0A1F17BF}" sibTransId="{65D92D86-197D-4129-BBC5-76AA645A21DE}"/>
    <dgm:cxn modelId="{874D4E93-5DE6-412D-B523-21E33C8CC071}" type="presOf" srcId="{3DDC2360-1E61-4644-A03C-999A49878640}" destId="{E45FC715-EC7E-4E06-B0EF-2B4252A4C26D}" srcOrd="0" destOrd="0" presId="urn:microsoft.com/office/officeart/2005/8/layout/cycle1"/>
    <dgm:cxn modelId="{632BDEF3-2634-4267-B3AD-B8B110880F33}" type="presOf" srcId="{8A27C67B-0576-4F91-9F61-809C4EEA6F0F}" destId="{5940F855-BA0B-423A-8188-38CBFE3890ED}" srcOrd="0" destOrd="0" presId="urn:microsoft.com/office/officeart/2005/8/layout/cycle1"/>
    <dgm:cxn modelId="{E3E61C5A-EC8E-4CC9-896B-D3B85DF537AF}" type="presOf" srcId="{F3E36B59-F5F6-4B89-8701-3BC124BBE4B8}" destId="{91F58EDB-FA12-4F19-9275-09FD662D737A}" srcOrd="0" destOrd="0" presId="urn:microsoft.com/office/officeart/2005/8/layout/cycle1"/>
    <dgm:cxn modelId="{9A462806-FB75-46F3-B46A-18A1289E2008}" type="presParOf" srcId="{DB6C0543-79BB-4A2E-958C-985E9904A904}" destId="{5E988266-E755-4FB0-9E34-52A07C1F798D}" srcOrd="0" destOrd="0" presId="urn:microsoft.com/office/officeart/2005/8/layout/cycle1"/>
    <dgm:cxn modelId="{5B8D3933-FC70-48E7-AB0C-B756C067E79C}" type="presParOf" srcId="{DB6C0543-79BB-4A2E-958C-985E9904A904}" destId="{3907397F-C0C2-4965-A1D6-1A1CB08F4011}" srcOrd="1" destOrd="0" presId="urn:microsoft.com/office/officeart/2005/8/layout/cycle1"/>
    <dgm:cxn modelId="{480E3EF8-2176-41D1-863F-E8BEBFE5619F}" type="presParOf" srcId="{DB6C0543-79BB-4A2E-958C-985E9904A904}" destId="{E45FC715-EC7E-4E06-B0EF-2B4252A4C26D}" srcOrd="2" destOrd="0" presId="urn:microsoft.com/office/officeart/2005/8/layout/cycle1"/>
    <dgm:cxn modelId="{5C81C83A-142F-4DB0-8969-9D94FFFB2088}" type="presParOf" srcId="{DB6C0543-79BB-4A2E-958C-985E9904A904}" destId="{40BC1BEA-350B-4D9E-95E0-3317107DE94D}" srcOrd="3" destOrd="0" presId="urn:microsoft.com/office/officeart/2005/8/layout/cycle1"/>
    <dgm:cxn modelId="{B75504AF-4926-46F2-B137-609B702987E4}" type="presParOf" srcId="{DB6C0543-79BB-4A2E-958C-985E9904A904}" destId="{273B456D-B7DE-44B9-A3D0-CCDA7A6D527E}" srcOrd="4" destOrd="0" presId="urn:microsoft.com/office/officeart/2005/8/layout/cycle1"/>
    <dgm:cxn modelId="{25BC1EFC-8EFA-42DB-BFED-1440C96643E7}" type="presParOf" srcId="{DB6C0543-79BB-4A2E-958C-985E9904A904}" destId="{5C46C1C8-C3E1-49CA-9FCA-475B08CC4BD9}" srcOrd="5" destOrd="0" presId="urn:microsoft.com/office/officeart/2005/8/layout/cycle1"/>
    <dgm:cxn modelId="{547CB392-3E3D-4276-A8FD-ECD5EB88A63E}" type="presParOf" srcId="{DB6C0543-79BB-4A2E-958C-985E9904A904}" destId="{FB0A08A0-5F02-4556-8BA5-37F1B8B05409}" srcOrd="6" destOrd="0" presId="urn:microsoft.com/office/officeart/2005/8/layout/cycle1"/>
    <dgm:cxn modelId="{F50184F0-2DC9-4194-BA93-A319E5BA7F2C}" type="presParOf" srcId="{DB6C0543-79BB-4A2E-958C-985E9904A904}" destId="{20846999-2D67-4400-8F11-BB821C186B1F}" srcOrd="7" destOrd="0" presId="urn:microsoft.com/office/officeart/2005/8/layout/cycle1"/>
    <dgm:cxn modelId="{ABC1A905-0DA9-4E6E-8967-9E3C1A9F57BF}" type="presParOf" srcId="{DB6C0543-79BB-4A2E-958C-985E9904A904}" destId="{DF0C0286-5480-473E-AE8C-45E87CEFE344}" srcOrd="8" destOrd="0" presId="urn:microsoft.com/office/officeart/2005/8/layout/cycle1"/>
    <dgm:cxn modelId="{71421E37-9B93-4338-BB84-162F700BD224}" type="presParOf" srcId="{DB6C0543-79BB-4A2E-958C-985E9904A904}" destId="{6414F4FB-A622-4D84-B554-269904465FD2}" srcOrd="9" destOrd="0" presId="urn:microsoft.com/office/officeart/2005/8/layout/cycle1"/>
    <dgm:cxn modelId="{42FFAE5E-1EA7-4B55-8711-D81B67DD7602}" type="presParOf" srcId="{DB6C0543-79BB-4A2E-958C-985E9904A904}" destId="{91F58EDB-FA12-4F19-9275-09FD662D737A}" srcOrd="10" destOrd="0" presId="urn:microsoft.com/office/officeart/2005/8/layout/cycle1"/>
    <dgm:cxn modelId="{FF92335A-B550-4150-86AC-E7DCACF8E729}" type="presParOf" srcId="{DB6C0543-79BB-4A2E-958C-985E9904A904}" destId="{5940F855-BA0B-423A-8188-38CBFE3890ED}" srcOrd="11" destOrd="0" presId="urn:microsoft.com/office/officeart/2005/8/layout/cycle1"/>
    <dgm:cxn modelId="{BA45F5CD-53B3-4FE2-A036-77DAEECC2B73}" type="presParOf" srcId="{DB6C0543-79BB-4A2E-958C-985E9904A904}" destId="{8B54FE1F-7A71-42FF-9977-C0EEBA700374}" srcOrd="12" destOrd="0" presId="urn:microsoft.com/office/officeart/2005/8/layout/cycle1"/>
    <dgm:cxn modelId="{DAD8176F-AD04-4E3C-B9C9-0A306960868E}" type="presParOf" srcId="{DB6C0543-79BB-4A2E-958C-985E9904A904}" destId="{6BC454D5-447E-4005-B485-EE1F28849A85}" srcOrd="13" destOrd="0" presId="urn:microsoft.com/office/officeart/2005/8/layout/cycle1"/>
    <dgm:cxn modelId="{3F51B1C0-80CB-41B7-A55F-91C117E2C62F}" type="presParOf" srcId="{DB6C0543-79BB-4A2E-958C-985E9904A904}" destId="{2DB68AD1-7569-46CE-AE80-F3236BC44EB0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A94AF43-3DC6-447C-99C6-9EA9546C35EA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4B64DDD-0FCE-4AFE-AE20-9126FEF4423D}">
      <dgm:prSet phldrT="[Texto]"/>
      <dgm:spPr/>
      <dgm:t>
        <a:bodyPr/>
        <a:lstStyle/>
        <a:p>
          <a:r>
            <a:rPr lang="pt-BR" b="1" dirty="0" smtClean="0">
              <a:solidFill>
                <a:srgbClr val="FF0000"/>
              </a:solidFill>
            </a:rPr>
            <a:t>Forças           </a:t>
          </a:r>
          <a:r>
            <a:rPr lang="pt-BR" dirty="0" smtClean="0"/>
            <a:t> (características internas que representam uma facilidade para o alcance dos objetivos)</a:t>
          </a:r>
          <a:endParaRPr lang="pt-BR" dirty="0"/>
        </a:p>
      </dgm:t>
    </dgm:pt>
    <dgm:pt modelId="{1DB92023-EECA-4779-891B-DDCBF99AC30B}" type="parTrans" cxnId="{8CF8787C-47A6-41A2-8F57-7B9A7BB115BB}">
      <dgm:prSet/>
      <dgm:spPr/>
      <dgm:t>
        <a:bodyPr/>
        <a:lstStyle/>
        <a:p>
          <a:endParaRPr lang="pt-BR"/>
        </a:p>
      </dgm:t>
    </dgm:pt>
    <dgm:pt modelId="{9FEF115F-4ABE-4211-A0F7-A07807C588EA}" type="sibTrans" cxnId="{8CF8787C-47A6-41A2-8F57-7B9A7BB115BB}">
      <dgm:prSet/>
      <dgm:spPr/>
      <dgm:t>
        <a:bodyPr/>
        <a:lstStyle/>
        <a:p>
          <a:endParaRPr lang="pt-BR"/>
        </a:p>
      </dgm:t>
    </dgm:pt>
    <dgm:pt modelId="{16231FB4-81CF-48B4-83BD-5704955425D1}">
      <dgm:prSet phldrT="[Texto]"/>
      <dgm:spPr/>
      <dgm:t>
        <a:bodyPr/>
        <a:lstStyle/>
        <a:p>
          <a:r>
            <a:rPr lang="pt-BR" b="1" dirty="0" smtClean="0">
              <a:solidFill>
                <a:srgbClr val="FF0000"/>
              </a:solidFill>
            </a:rPr>
            <a:t>Oportunidades</a:t>
          </a:r>
          <a:r>
            <a:rPr lang="pt-BR" dirty="0" smtClean="0"/>
            <a:t> (situações positivas do ambiente externo que permitem o cumprimento da missão da unidade)</a:t>
          </a:r>
          <a:endParaRPr lang="pt-BR" dirty="0"/>
        </a:p>
      </dgm:t>
    </dgm:pt>
    <dgm:pt modelId="{FB6880FA-FCBE-49B8-9F4C-8409CA0E2EFD}" type="parTrans" cxnId="{AF022E08-0F18-4736-A3BC-478459B05E3B}">
      <dgm:prSet/>
      <dgm:spPr/>
      <dgm:t>
        <a:bodyPr/>
        <a:lstStyle/>
        <a:p>
          <a:endParaRPr lang="pt-BR"/>
        </a:p>
      </dgm:t>
    </dgm:pt>
    <dgm:pt modelId="{74EEDBB1-E67C-48C0-AD2C-0E6F2616141A}" type="sibTrans" cxnId="{AF022E08-0F18-4736-A3BC-478459B05E3B}">
      <dgm:prSet/>
      <dgm:spPr/>
      <dgm:t>
        <a:bodyPr/>
        <a:lstStyle/>
        <a:p>
          <a:endParaRPr lang="pt-BR"/>
        </a:p>
      </dgm:t>
    </dgm:pt>
    <dgm:pt modelId="{238F00FA-420D-47E3-998E-B8251A08F41C}">
      <dgm:prSet phldrT="[Texto]"/>
      <dgm:spPr/>
      <dgm:t>
        <a:bodyPr/>
        <a:lstStyle/>
        <a:p>
          <a:r>
            <a:rPr lang="pt-BR" b="1" dirty="0" smtClean="0">
              <a:solidFill>
                <a:srgbClr val="FF0000"/>
              </a:solidFill>
            </a:rPr>
            <a:t>Fraquezas                </a:t>
          </a:r>
          <a:r>
            <a:rPr lang="pt-BR" dirty="0" smtClean="0"/>
            <a:t> (fatores internos que oferecem risco à execução do processo)</a:t>
          </a:r>
          <a:endParaRPr lang="pt-BR" dirty="0"/>
        </a:p>
      </dgm:t>
    </dgm:pt>
    <dgm:pt modelId="{4D1525DF-67B2-49E3-BE26-D54A6AF35C64}" type="parTrans" cxnId="{F10DD4C5-01F1-4B27-9840-027E61E4F67B}">
      <dgm:prSet/>
      <dgm:spPr/>
      <dgm:t>
        <a:bodyPr/>
        <a:lstStyle/>
        <a:p>
          <a:endParaRPr lang="pt-BR"/>
        </a:p>
      </dgm:t>
    </dgm:pt>
    <dgm:pt modelId="{CE0BBB24-B118-4AE5-86FA-BB099EEBE1C0}" type="sibTrans" cxnId="{F10DD4C5-01F1-4B27-9840-027E61E4F67B}">
      <dgm:prSet/>
      <dgm:spPr/>
      <dgm:t>
        <a:bodyPr/>
        <a:lstStyle/>
        <a:p>
          <a:endParaRPr lang="pt-BR"/>
        </a:p>
      </dgm:t>
    </dgm:pt>
    <dgm:pt modelId="{60AE1000-B365-4653-A159-498866053505}">
      <dgm:prSet phldrT="[Texto]"/>
      <dgm:spPr/>
      <dgm:t>
        <a:bodyPr/>
        <a:lstStyle/>
        <a:p>
          <a:r>
            <a:rPr lang="pt-BR" b="1" dirty="0" smtClean="0">
              <a:solidFill>
                <a:srgbClr val="FF0000"/>
              </a:solidFill>
            </a:rPr>
            <a:t>Ameaças                </a:t>
          </a:r>
          <a:r>
            <a:rPr lang="pt-BR" dirty="0" smtClean="0"/>
            <a:t> (situações externas, sobre as quais se tem pouco controle, que representam dificuldades para o cumprimento da missão da unidade)</a:t>
          </a:r>
          <a:endParaRPr lang="pt-BR" dirty="0"/>
        </a:p>
      </dgm:t>
    </dgm:pt>
    <dgm:pt modelId="{349FA1E9-4062-4A2D-9861-63F9A5EBE03E}" type="parTrans" cxnId="{7B3AB074-53E4-4C0E-89B2-ABF5A5CF4B77}">
      <dgm:prSet/>
      <dgm:spPr/>
      <dgm:t>
        <a:bodyPr/>
        <a:lstStyle/>
        <a:p>
          <a:endParaRPr lang="pt-BR"/>
        </a:p>
      </dgm:t>
    </dgm:pt>
    <dgm:pt modelId="{5E5C8AE9-909E-44E5-9560-2D85B9C57819}" type="sibTrans" cxnId="{7B3AB074-53E4-4C0E-89B2-ABF5A5CF4B77}">
      <dgm:prSet/>
      <dgm:spPr/>
      <dgm:t>
        <a:bodyPr/>
        <a:lstStyle/>
        <a:p>
          <a:endParaRPr lang="pt-BR"/>
        </a:p>
      </dgm:t>
    </dgm:pt>
    <dgm:pt modelId="{BEAD1079-7D26-4FED-A477-2CB0812E771D}" type="pres">
      <dgm:prSet presAssocID="{5A94AF43-3DC6-447C-99C6-9EA9546C35EA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9ABFD077-2FA3-4510-836B-140BA5F3C0C1}" type="pres">
      <dgm:prSet presAssocID="{5A94AF43-3DC6-447C-99C6-9EA9546C35EA}" presName="diamond" presStyleLbl="bgShp" presStyleIdx="0" presStyleCnt="1"/>
      <dgm:spPr/>
    </dgm:pt>
    <dgm:pt modelId="{91EE6BCC-E018-42DE-A0DB-606C488D958C}" type="pres">
      <dgm:prSet presAssocID="{5A94AF43-3DC6-447C-99C6-9EA9546C35EA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6527995-0E24-4C0C-9C04-2DCBDA45A4AA}" type="pres">
      <dgm:prSet presAssocID="{5A94AF43-3DC6-447C-99C6-9EA9546C35EA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8C5C703-05B2-478F-A081-1B0048FF3E9C}" type="pres">
      <dgm:prSet presAssocID="{5A94AF43-3DC6-447C-99C6-9EA9546C35EA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10F2FAE-5169-4A99-884F-3B41ADCBE5AA}" type="pres">
      <dgm:prSet presAssocID="{5A94AF43-3DC6-447C-99C6-9EA9546C35EA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CA4FEEB-68FD-4B9F-BEEE-CBC3C58A0463}" type="presOf" srcId="{238F00FA-420D-47E3-998E-B8251A08F41C}" destId="{28C5C703-05B2-478F-A081-1B0048FF3E9C}" srcOrd="0" destOrd="0" presId="urn:microsoft.com/office/officeart/2005/8/layout/matrix3"/>
    <dgm:cxn modelId="{9640CAF3-61F3-41B9-94A9-D845BDDED817}" type="presOf" srcId="{64B64DDD-0FCE-4AFE-AE20-9126FEF4423D}" destId="{91EE6BCC-E018-42DE-A0DB-606C488D958C}" srcOrd="0" destOrd="0" presId="urn:microsoft.com/office/officeart/2005/8/layout/matrix3"/>
    <dgm:cxn modelId="{F34E3960-7850-4475-9122-9DA8C496E3BE}" type="presOf" srcId="{5A94AF43-3DC6-447C-99C6-9EA9546C35EA}" destId="{BEAD1079-7D26-4FED-A477-2CB0812E771D}" srcOrd="0" destOrd="0" presId="urn:microsoft.com/office/officeart/2005/8/layout/matrix3"/>
    <dgm:cxn modelId="{5E6944C3-B782-4EFE-BD8A-62860CE14E51}" type="presOf" srcId="{16231FB4-81CF-48B4-83BD-5704955425D1}" destId="{86527995-0E24-4C0C-9C04-2DCBDA45A4AA}" srcOrd="0" destOrd="0" presId="urn:microsoft.com/office/officeart/2005/8/layout/matrix3"/>
    <dgm:cxn modelId="{7B3AB074-53E4-4C0E-89B2-ABF5A5CF4B77}" srcId="{5A94AF43-3DC6-447C-99C6-9EA9546C35EA}" destId="{60AE1000-B365-4653-A159-498866053505}" srcOrd="3" destOrd="0" parTransId="{349FA1E9-4062-4A2D-9861-63F9A5EBE03E}" sibTransId="{5E5C8AE9-909E-44E5-9560-2D85B9C57819}"/>
    <dgm:cxn modelId="{F10DD4C5-01F1-4B27-9840-027E61E4F67B}" srcId="{5A94AF43-3DC6-447C-99C6-9EA9546C35EA}" destId="{238F00FA-420D-47E3-998E-B8251A08F41C}" srcOrd="2" destOrd="0" parTransId="{4D1525DF-67B2-49E3-BE26-D54A6AF35C64}" sibTransId="{CE0BBB24-B118-4AE5-86FA-BB099EEBE1C0}"/>
    <dgm:cxn modelId="{AF022E08-0F18-4736-A3BC-478459B05E3B}" srcId="{5A94AF43-3DC6-447C-99C6-9EA9546C35EA}" destId="{16231FB4-81CF-48B4-83BD-5704955425D1}" srcOrd="1" destOrd="0" parTransId="{FB6880FA-FCBE-49B8-9F4C-8409CA0E2EFD}" sibTransId="{74EEDBB1-E67C-48C0-AD2C-0E6F2616141A}"/>
    <dgm:cxn modelId="{69E04459-0A7E-4D51-AFF9-A75A6AEF589B}" type="presOf" srcId="{60AE1000-B365-4653-A159-498866053505}" destId="{710F2FAE-5169-4A99-884F-3B41ADCBE5AA}" srcOrd="0" destOrd="0" presId="urn:microsoft.com/office/officeart/2005/8/layout/matrix3"/>
    <dgm:cxn modelId="{8CF8787C-47A6-41A2-8F57-7B9A7BB115BB}" srcId="{5A94AF43-3DC6-447C-99C6-9EA9546C35EA}" destId="{64B64DDD-0FCE-4AFE-AE20-9126FEF4423D}" srcOrd="0" destOrd="0" parTransId="{1DB92023-EECA-4779-891B-DDCBF99AC30B}" sibTransId="{9FEF115F-4ABE-4211-A0F7-A07807C588EA}"/>
    <dgm:cxn modelId="{3F4DDFAA-58FC-47A1-B228-7F8D33CB23DE}" type="presParOf" srcId="{BEAD1079-7D26-4FED-A477-2CB0812E771D}" destId="{9ABFD077-2FA3-4510-836B-140BA5F3C0C1}" srcOrd="0" destOrd="0" presId="urn:microsoft.com/office/officeart/2005/8/layout/matrix3"/>
    <dgm:cxn modelId="{00E1D70C-2CE8-49BD-B5ED-6DD56D2A1AC4}" type="presParOf" srcId="{BEAD1079-7D26-4FED-A477-2CB0812E771D}" destId="{91EE6BCC-E018-42DE-A0DB-606C488D958C}" srcOrd="1" destOrd="0" presId="urn:microsoft.com/office/officeart/2005/8/layout/matrix3"/>
    <dgm:cxn modelId="{2536CD1A-A152-4B99-8EC8-F657A81F0847}" type="presParOf" srcId="{BEAD1079-7D26-4FED-A477-2CB0812E771D}" destId="{86527995-0E24-4C0C-9C04-2DCBDA45A4AA}" srcOrd="2" destOrd="0" presId="urn:microsoft.com/office/officeart/2005/8/layout/matrix3"/>
    <dgm:cxn modelId="{9AD14743-01AE-4D3B-8487-63AF7182D94B}" type="presParOf" srcId="{BEAD1079-7D26-4FED-A477-2CB0812E771D}" destId="{28C5C703-05B2-478F-A081-1B0048FF3E9C}" srcOrd="3" destOrd="0" presId="urn:microsoft.com/office/officeart/2005/8/layout/matrix3"/>
    <dgm:cxn modelId="{E61DE321-AC87-41D0-B2A8-A9BFA8E5C131}" type="presParOf" srcId="{BEAD1079-7D26-4FED-A477-2CB0812E771D}" destId="{710F2FAE-5169-4A99-884F-3B41ADCBE5AA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77DBDD22-DC5E-4927-A2D0-0E55A9AE618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306714B-DB56-4BAD-93DC-942CA7A07EC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1º Conhecer o ambiente e os objetivos</a:t>
          </a:r>
          <a:endParaRPr lang="pt-BR" sz="1600" b="1" dirty="0">
            <a:solidFill>
              <a:srgbClr val="FF0000"/>
            </a:solidFill>
          </a:endParaRPr>
        </a:p>
      </dgm:t>
    </dgm:pt>
    <dgm:pt modelId="{E8A4A57B-E73C-4D92-B039-2783FD50040D}" type="parTrans" cxnId="{69A37670-81B2-453C-98A1-632E99F9B578}">
      <dgm:prSet/>
      <dgm:spPr/>
      <dgm:t>
        <a:bodyPr/>
        <a:lstStyle/>
        <a:p>
          <a:endParaRPr lang="pt-BR"/>
        </a:p>
      </dgm:t>
    </dgm:pt>
    <dgm:pt modelId="{3DDC2360-1E61-4644-A03C-999A49878640}" type="sibTrans" cxnId="{69A37670-81B2-453C-98A1-632E99F9B578}">
      <dgm:prSet/>
      <dgm:spPr/>
      <dgm:t>
        <a:bodyPr/>
        <a:lstStyle/>
        <a:p>
          <a:endParaRPr lang="pt-BR"/>
        </a:p>
      </dgm:t>
    </dgm:pt>
    <dgm:pt modelId="{4785AA3E-F544-490D-AEFB-70F73C1C4C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0066FF"/>
              </a:solidFill>
            </a:rPr>
            <a:t>2º Identificar os riscos</a:t>
          </a:r>
          <a:endParaRPr lang="pt-BR" sz="1600" b="1" dirty="0">
            <a:solidFill>
              <a:srgbClr val="0066FF"/>
            </a:solidFill>
          </a:endParaRPr>
        </a:p>
      </dgm:t>
    </dgm:pt>
    <dgm:pt modelId="{DFFA2AF3-6285-41A3-A371-FC7D6A2E8F0F}" type="parTrans" cxnId="{05991045-E55F-4465-9294-3590456AC214}">
      <dgm:prSet/>
      <dgm:spPr/>
      <dgm:t>
        <a:bodyPr/>
        <a:lstStyle/>
        <a:p>
          <a:endParaRPr lang="pt-BR"/>
        </a:p>
      </dgm:t>
    </dgm:pt>
    <dgm:pt modelId="{9BAFDBB3-1BBA-46DB-AD75-4FEF68A7D22B}" type="sibTrans" cxnId="{05991045-E55F-4465-9294-3590456AC214}">
      <dgm:prSet/>
      <dgm:spPr/>
      <dgm:t>
        <a:bodyPr/>
        <a:lstStyle/>
        <a:p>
          <a:endParaRPr lang="pt-BR"/>
        </a:p>
      </dgm:t>
    </dgm:pt>
    <dgm:pt modelId="{4D808C84-7CF0-4218-9333-9846C0861FC9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3º Avaliação dos riscos e controles</a:t>
          </a:r>
          <a:endParaRPr lang="pt-BR" sz="1600" b="1" dirty="0">
            <a:solidFill>
              <a:srgbClr val="FF0000"/>
            </a:solidFill>
          </a:endParaRPr>
        </a:p>
      </dgm:t>
    </dgm:pt>
    <dgm:pt modelId="{20ED8AB2-52F2-420B-969B-85F2207CE345}" type="parTrans" cxnId="{CFC466D8-7D27-4837-8426-C9FC894CBA12}">
      <dgm:prSet/>
      <dgm:spPr/>
      <dgm:t>
        <a:bodyPr/>
        <a:lstStyle/>
        <a:p>
          <a:endParaRPr lang="pt-BR"/>
        </a:p>
      </dgm:t>
    </dgm:pt>
    <dgm:pt modelId="{8AFF7B21-6E0E-49C0-BA6D-FCCF896B9F7F}" type="sibTrans" cxnId="{CFC466D8-7D27-4837-8426-C9FC894CBA12}">
      <dgm:prSet/>
      <dgm:spPr/>
      <dgm:t>
        <a:bodyPr/>
        <a:lstStyle/>
        <a:p>
          <a:endParaRPr lang="pt-BR"/>
        </a:p>
      </dgm:t>
    </dgm:pt>
    <dgm:pt modelId="{F3E36B59-F5F6-4B89-8701-3BC124BBE4B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4º Tratamento dos riscos</a:t>
          </a:r>
          <a:endParaRPr lang="pt-BR" sz="1600" b="1" dirty="0">
            <a:solidFill>
              <a:srgbClr val="FF0000"/>
            </a:solidFill>
          </a:endParaRPr>
        </a:p>
      </dgm:t>
    </dgm:pt>
    <dgm:pt modelId="{B73F4FD6-29FB-4965-8DAF-94D79FBC2C91}" type="parTrans" cxnId="{EA3C9FF9-1B41-40FF-96B0-0E7D1DE437A9}">
      <dgm:prSet/>
      <dgm:spPr/>
      <dgm:t>
        <a:bodyPr/>
        <a:lstStyle/>
        <a:p>
          <a:endParaRPr lang="pt-BR"/>
        </a:p>
      </dgm:t>
    </dgm:pt>
    <dgm:pt modelId="{8A27C67B-0576-4F91-9F61-809C4EEA6F0F}" type="sibTrans" cxnId="{EA3C9FF9-1B41-40FF-96B0-0E7D1DE437A9}">
      <dgm:prSet/>
      <dgm:spPr/>
      <dgm:t>
        <a:bodyPr/>
        <a:lstStyle/>
        <a:p>
          <a:endParaRPr lang="pt-BR"/>
        </a:p>
      </dgm:t>
    </dgm:pt>
    <dgm:pt modelId="{22F2A196-6CE2-4677-8E85-880198B446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5º Monitoramento e Comunicação</a:t>
          </a:r>
          <a:endParaRPr lang="pt-BR" sz="1600" b="1" dirty="0">
            <a:solidFill>
              <a:srgbClr val="FF0000"/>
            </a:solidFill>
          </a:endParaRPr>
        </a:p>
      </dgm:t>
    </dgm:pt>
    <dgm:pt modelId="{4539E627-B4CA-41E9-8851-8BFC0A1F17BF}" type="parTrans" cxnId="{68C22099-C6D1-415E-85B2-DD71F24EB8EA}">
      <dgm:prSet/>
      <dgm:spPr/>
      <dgm:t>
        <a:bodyPr/>
        <a:lstStyle/>
        <a:p>
          <a:endParaRPr lang="pt-BR"/>
        </a:p>
      </dgm:t>
    </dgm:pt>
    <dgm:pt modelId="{65D92D86-197D-4129-BBC5-76AA645A21DE}" type="sibTrans" cxnId="{68C22099-C6D1-415E-85B2-DD71F24EB8EA}">
      <dgm:prSet/>
      <dgm:spPr/>
      <dgm:t>
        <a:bodyPr/>
        <a:lstStyle/>
        <a:p>
          <a:endParaRPr lang="pt-BR"/>
        </a:p>
      </dgm:t>
    </dgm:pt>
    <dgm:pt modelId="{DB6C0543-79BB-4A2E-958C-985E9904A904}" type="pres">
      <dgm:prSet presAssocID="{77DBDD22-DC5E-4927-A2D0-0E55A9AE618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E988266-E755-4FB0-9E34-52A07C1F798D}" type="pres">
      <dgm:prSet presAssocID="{4306714B-DB56-4BAD-93DC-942CA7A07ECC}" presName="dummy" presStyleCnt="0"/>
      <dgm:spPr/>
    </dgm:pt>
    <dgm:pt modelId="{3907397F-C0C2-4965-A1D6-1A1CB08F4011}" type="pres">
      <dgm:prSet presAssocID="{4306714B-DB56-4BAD-93DC-942CA7A07ECC}" presName="node" presStyleLbl="revTx" presStyleIdx="0" presStyleCnt="5" custScaleX="23087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45FC715-EC7E-4E06-B0EF-2B4252A4C26D}" type="pres">
      <dgm:prSet presAssocID="{3DDC2360-1E61-4644-A03C-999A49878640}" presName="sibTrans" presStyleLbl="node1" presStyleIdx="0" presStyleCnt="5"/>
      <dgm:spPr/>
      <dgm:t>
        <a:bodyPr/>
        <a:lstStyle/>
        <a:p>
          <a:endParaRPr lang="pt-BR"/>
        </a:p>
      </dgm:t>
    </dgm:pt>
    <dgm:pt modelId="{40BC1BEA-350B-4D9E-95E0-3317107DE94D}" type="pres">
      <dgm:prSet presAssocID="{4785AA3E-F544-490D-AEFB-70F73C1C4C6C}" presName="dummy" presStyleCnt="0"/>
      <dgm:spPr/>
    </dgm:pt>
    <dgm:pt modelId="{273B456D-B7DE-44B9-A3D0-CCDA7A6D527E}" type="pres">
      <dgm:prSet presAssocID="{4785AA3E-F544-490D-AEFB-70F73C1C4C6C}" presName="node" presStyleLbl="revTx" presStyleIdx="1" presStyleCnt="5" custScaleX="19570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C46C1C8-C3E1-49CA-9FCA-475B08CC4BD9}" type="pres">
      <dgm:prSet presAssocID="{9BAFDBB3-1BBA-46DB-AD75-4FEF68A7D22B}" presName="sibTrans" presStyleLbl="node1" presStyleIdx="1" presStyleCnt="5"/>
      <dgm:spPr/>
      <dgm:t>
        <a:bodyPr/>
        <a:lstStyle/>
        <a:p>
          <a:endParaRPr lang="pt-BR"/>
        </a:p>
      </dgm:t>
    </dgm:pt>
    <dgm:pt modelId="{FB0A08A0-5F02-4556-8BA5-37F1B8B05409}" type="pres">
      <dgm:prSet presAssocID="{4D808C84-7CF0-4218-9333-9846C0861FC9}" presName="dummy" presStyleCnt="0"/>
      <dgm:spPr/>
    </dgm:pt>
    <dgm:pt modelId="{20846999-2D67-4400-8F11-BB821C186B1F}" type="pres">
      <dgm:prSet presAssocID="{4D808C84-7CF0-4218-9333-9846C0861FC9}" presName="node" presStyleLbl="revTx" presStyleIdx="2" presStyleCnt="5" custScaleX="156543" custRadScaleRad="10633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0C0286-5480-473E-AE8C-45E87CEFE344}" type="pres">
      <dgm:prSet presAssocID="{8AFF7B21-6E0E-49C0-BA6D-FCCF896B9F7F}" presName="sibTrans" presStyleLbl="node1" presStyleIdx="2" presStyleCnt="5"/>
      <dgm:spPr/>
      <dgm:t>
        <a:bodyPr/>
        <a:lstStyle/>
        <a:p>
          <a:endParaRPr lang="pt-BR"/>
        </a:p>
      </dgm:t>
    </dgm:pt>
    <dgm:pt modelId="{6414F4FB-A622-4D84-B554-269904465FD2}" type="pres">
      <dgm:prSet presAssocID="{F3E36B59-F5F6-4B89-8701-3BC124BBE4B8}" presName="dummy" presStyleCnt="0"/>
      <dgm:spPr/>
    </dgm:pt>
    <dgm:pt modelId="{91F58EDB-FA12-4F19-9275-09FD662D737A}" type="pres">
      <dgm:prSet presAssocID="{F3E36B59-F5F6-4B89-8701-3BC124BBE4B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40F855-BA0B-423A-8188-38CBFE3890ED}" type="pres">
      <dgm:prSet presAssocID="{8A27C67B-0576-4F91-9F61-809C4EEA6F0F}" presName="sibTrans" presStyleLbl="node1" presStyleIdx="3" presStyleCnt="5"/>
      <dgm:spPr/>
      <dgm:t>
        <a:bodyPr/>
        <a:lstStyle/>
        <a:p>
          <a:endParaRPr lang="pt-BR"/>
        </a:p>
      </dgm:t>
    </dgm:pt>
    <dgm:pt modelId="{8B54FE1F-7A71-42FF-9977-C0EEBA700374}" type="pres">
      <dgm:prSet presAssocID="{22F2A196-6CE2-4677-8E85-880198B4466C}" presName="dummy" presStyleCnt="0"/>
      <dgm:spPr/>
    </dgm:pt>
    <dgm:pt modelId="{6BC454D5-447E-4005-B485-EE1F28849A85}" type="pres">
      <dgm:prSet presAssocID="{22F2A196-6CE2-4677-8E85-880198B4466C}" presName="node" presStyleLbl="revTx" presStyleIdx="4" presStyleCnt="5" custScaleX="132110" custScaleY="68315" custRadScaleRad="106597" custRadScaleInc="-3556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DB68AD1-7569-46CE-AE80-F3236BC44EB0}" type="pres">
      <dgm:prSet presAssocID="{65D92D86-197D-4129-BBC5-76AA645A21DE}" presName="sibTrans" presStyleLbl="node1" presStyleIdx="4" presStyleCnt="5" custScaleX="123231" custScaleY="94234"/>
      <dgm:spPr/>
      <dgm:t>
        <a:bodyPr/>
        <a:lstStyle/>
        <a:p>
          <a:endParaRPr lang="pt-BR"/>
        </a:p>
      </dgm:t>
    </dgm:pt>
  </dgm:ptLst>
  <dgm:cxnLst>
    <dgm:cxn modelId="{CFC466D8-7D27-4837-8426-C9FC894CBA12}" srcId="{77DBDD22-DC5E-4927-A2D0-0E55A9AE6189}" destId="{4D808C84-7CF0-4218-9333-9846C0861FC9}" srcOrd="2" destOrd="0" parTransId="{20ED8AB2-52F2-420B-969B-85F2207CE345}" sibTransId="{8AFF7B21-6E0E-49C0-BA6D-FCCF896B9F7F}"/>
    <dgm:cxn modelId="{05991045-E55F-4465-9294-3590456AC214}" srcId="{77DBDD22-DC5E-4927-A2D0-0E55A9AE6189}" destId="{4785AA3E-F544-490D-AEFB-70F73C1C4C6C}" srcOrd="1" destOrd="0" parTransId="{DFFA2AF3-6285-41A3-A371-FC7D6A2E8F0F}" sibTransId="{9BAFDBB3-1BBA-46DB-AD75-4FEF68A7D22B}"/>
    <dgm:cxn modelId="{467B3ECD-9554-441A-BEDF-CD9BAE0B8F7D}" type="presOf" srcId="{4D808C84-7CF0-4218-9333-9846C0861FC9}" destId="{20846999-2D67-4400-8F11-BB821C186B1F}" srcOrd="0" destOrd="0" presId="urn:microsoft.com/office/officeart/2005/8/layout/cycle1"/>
    <dgm:cxn modelId="{08E273DD-CC14-42C4-ACF5-D8B27EC5C5AD}" type="presOf" srcId="{77DBDD22-DC5E-4927-A2D0-0E55A9AE6189}" destId="{DB6C0543-79BB-4A2E-958C-985E9904A904}" srcOrd="0" destOrd="0" presId="urn:microsoft.com/office/officeart/2005/8/layout/cycle1"/>
    <dgm:cxn modelId="{95BC5770-1C8F-4A64-B79E-7487943C64F2}" type="presOf" srcId="{9BAFDBB3-1BBA-46DB-AD75-4FEF68A7D22B}" destId="{5C46C1C8-C3E1-49CA-9FCA-475B08CC4BD9}" srcOrd="0" destOrd="0" presId="urn:microsoft.com/office/officeart/2005/8/layout/cycle1"/>
    <dgm:cxn modelId="{45633135-6834-4EC1-99A7-50E54C576B29}" type="presOf" srcId="{8AFF7B21-6E0E-49C0-BA6D-FCCF896B9F7F}" destId="{DF0C0286-5480-473E-AE8C-45E87CEFE344}" srcOrd="0" destOrd="0" presId="urn:microsoft.com/office/officeart/2005/8/layout/cycle1"/>
    <dgm:cxn modelId="{506AA022-25C6-4062-89BA-3114CAEC6499}" type="presOf" srcId="{65D92D86-197D-4129-BBC5-76AA645A21DE}" destId="{2DB68AD1-7569-46CE-AE80-F3236BC44EB0}" srcOrd="0" destOrd="0" presId="urn:microsoft.com/office/officeart/2005/8/layout/cycle1"/>
    <dgm:cxn modelId="{B7E6435B-DD2E-4BF2-9B3A-1A3073503E9C}" type="presOf" srcId="{4785AA3E-F544-490D-AEFB-70F73C1C4C6C}" destId="{273B456D-B7DE-44B9-A3D0-CCDA7A6D527E}" srcOrd="0" destOrd="0" presId="urn:microsoft.com/office/officeart/2005/8/layout/cycle1"/>
    <dgm:cxn modelId="{0BCB2EC8-4977-4F7A-939F-CAFC46D16591}" type="presOf" srcId="{4306714B-DB56-4BAD-93DC-942CA7A07ECC}" destId="{3907397F-C0C2-4965-A1D6-1A1CB08F4011}" srcOrd="0" destOrd="0" presId="urn:microsoft.com/office/officeart/2005/8/layout/cycle1"/>
    <dgm:cxn modelId="{845525A0-D136-4FCD-8B21-A43DEC3A9288}" type="presOf" srcId="{22F2A196-6CE2-4677-8E85-880198B4466C}" destId="{6BC454D5-447E-4005-B485-EE1F28849A85}" srcOrd="0" destOrd="0" presId="urn:microsoft.com/office/officeart/2005/8/layout/cycle1"/>
    <dgm:cxn modelId="{EA3C9FF9-1B41-40FF-96B0-0E7D1DE437A9}" srcId="{77DBDD22-DC5E-4927-A2D0-0E55A9AE6189}" destId="{F3E36B59-F5F6-4B89-8701-3BC124BBE4B8}" srcOrd="3" destOrd="0" parTransId="{B73F4FD6-29FB-4965-8DAF-94D79FBC2C91}" sibTransId="{8A27C67B-0576-4F91-9F61-809C4EEA6F0F}"/>
    <dgm:cxn modelId="{69A37670-81B2-453C-98A1-632E99F9B578}" srcId="{77DBDD22-DC5E-4927-A2D0-0E55A9AE6189}" destId="{4306714B-DB56-4BAD-93DC-942CA7A07ECC}" srcOrd="0" destOrd="0" parTransId="{E8A4A57B-E73C-4D92-B039-2783FD50040D}" sibTransId="{3DDC2360-1E61-4644-A03C-999A49878640}"/>
    <dgm:cxn modelId="{68C22099-C6D1-415E-85B2-DD71F24EB8EA}" srcId="{77DBDD22-DC5E-4927-A2D0-0E55A9AE6189}" destId="{22F2A196-6CE2-4677-8E85-880198B4466C}" srcOrd="4" destOrd="0" parTransId="{4539E627-B4CA-41E9-8851-8BFC0A1F17BF}" sibTransId="{65D92D86-197D-4129-BBC5-76AA645A21DE}"/>
    <dgm:cxn modelId="{874D4E93-5DE6-412D-B523-21E33C8CC071}" type="presOf" srcId="{3DDC2360-1E61-4644-A03C-999A49878640}" destId="{E45FC715-EC7E-4E06-B0EF-2B4252A4C26D}" srcOrd="0" destOrd="0" presId="urn:microsoft.com/office/officeart/2005/8/layout/cycle1"/>
    <dgm:cxn modelId="{632BDEF3-2634-4267-B3AD-B8B110880F33}" type="presOf" srcId="{8A27C67B-0576-4F91-9F61-809C4EEA6F0F}" destId="{5940F855-BA0B-423A-8188-38CBFE3890ED}" srcOrd="0" destOrd="0" presId="urn:microsoft.com/office/officeart/2005/8/layout/cycle1"/>
    <dgm:cxn modelId="{E3E61C5A-EC8E-4CC9-896B-D3B85DF537AF}" type="presOf" srcId="{F3E36B59-F5F6-4B89-8701-3BC124BBE4B8}" destId="{91F58EDB-FA12-4F19-9275-09FD662D737A}" srcOrd="0" destOrd="0" presId="urn:microsoft.com/office/officeart/2005/8/layout/cycle1"/>
    <dgm:cxn modelId="{9A462806-FB75-46F3-B46A-18A1289E2008}" type="presParOf" srcId="{DB6C0543-79BB-4A2E-958C-985E9904A904}" destId="{5E988266-E755-4FB0-9E34-52A07C1F798D}" srcOrd="0" destOrd="0" presId="urn:microsoft.com/office/officeart/2005/8/layout/cycle1"/>
    <dgm:cxn modelId="{5B8D3933-FC70-48E7-AB0C-B756C067E79C}" type="presParOf" srcId="{DB6C0543-79BB-4A2E-958C-985E9904A904}" destId="{3907397F-C0C2-4965-A1D6-1A1CB08F4011}" srcOrd="1" destOrd="0" presId="urn:microsoft.com/office/officeart/2005/8/layout/cycle1"/>
    <dgm:cxn modelId="{480E3EF8-2176-41D1-863F-E8BEBFE5619F}" type="presParOf" srcId="{DB6C0543-79BB-4A2E-958C-985E9904A904}" destId="{E45FC715-EC7E-4E06-B0EF-2B4252A4C26D}" srcOrd="2" destOrd="0" presId="urn:microsoft.com/office/officeart/2005/8/layout/cycle1"/>
    <dgm:cxn modelId="{5C81C83A-142F-4DB0-8969-9D94FFFB2088}" type="presParOf" srcId="{DB6C0543-79BB-4A2E-958C-985E9904A904}" destId="{40BC1BEA-350B-4D9E-95E0-3317107DE94D}" srcOrd="3" destOrd="0" presId="urn:microsoft.com/office/officeart/2005/8/layout/cycle1"/>
    <dgm:cxn modelId="{B75504AF-4926-46F2-B137-609B702987E4}" type="presParOf" srcId="{DB6C0543-79BB-4A2E-958C-985E9904A904}" destId="{273B456D-B7DE-44B9-A3D0-CCDA7A6D527E}" srcOrd="4" destOrd="0" presId="urn:microsoft.com/office/officeart/2005/8/layout/cycle1"/>
    <dgm:cxn modelId="{25BC1EFC-8EFA-42DB-BFED-1440C96643E7}" type="presParOf" srcId="{DB6C0543-79BB-4A2E-958C-985E9904A904}" destId="{5C46C1C8-C3E1-49CA-9FCA-475B08CC4BD9}" srcOrd="5" destOrd="0" presId="urn:microsoft.com/office/officeart/2005/8/layout/cycle1"/>
    <dgm:cxn modelId="{547CB392-3E3D-4276-A8FD-ECD5EB88A63E}" type="presParOf" srcId="{DB6C0543-79BB-4A2E-958C-985E9904A904}" destId="{FB0A08A0-5F02-4556-8BA5-37F1B8B05409}" srcOrd="6" destOrd="0" presId="urn:microsoft.com/office/officeart/2005/8/layout/cycle1"/>
    <dgm:cxn modelId="{F50184F0-2DC9-4194-BA93-A319E5BA7F2C}" type="presParOf" srcId="{DB6C0543-79BB-4A2E-958C-985E9904A904}" destId="{20846999-2D67-4400-8F11-BB821C186B1F}" srcOrd="7" destOrd="0" presId="urn:microsoft.com/office/officeart/2005/8/layout/cycle1"/>
    <dgm:cxn modelId="{ABC1A905-0DA9-4E6E-8967-9E3C1A9F57BF}" type="presParOf" srcId="{DB6C0543-79BB-4A2E-958C-985E9904A904}" destId="{DF0C0286-5480-473E-AE8C-45E87CEFE344}" srcOrd="8" destOrd="0" presId="urn:microsoft.com/office/officeart/2005/8/layout/cycle1"/>
    <dgm:cxn modelId="{71421E37-9B93-4338-BB84-162F700BD224}" type="presParOf" srcId="{DB6C0543-79BB-4A2E-958C-985E9904A904}" destId="{6414F4FB-A622-4D84-B554-269904465FD2}" srcOrd="9" destOrd="0" presId="urn:microsoft.com/office/officeart/2005/8/layout/cycle1"/>
    <dgm:cxn modelId="{42FFAE5E-1EA7-4B55-8711-D81B67DD7602}" type="presParOf" srcId="{DB6C0543-79BB-4A2E-958C-985E9904A904}" destId="{91F58EDB-FA12-4F19-9275-09FD662D737A}" srcOrd="10" destOrd="0" presId="urn:microsoft.com/office/officeart/2005/8/layout/cycle1"/>
    <dgm:cxn modelId="{FF92335A-B550-4150-86AC-E7DCACF8E729}" type="presParOf" srcId="{DB6C0543-79BB-4A2E-958C-985E9904A904}" destId="{5940F855-BA0B-423A-8188-38CBFE3890ED}" srcOrd="11" destOrd="0" presId="urn:microsoft.com/office/officeart/2005/8/layout/cycle1"/>
    <dgm:cxn modelId="{BA45F5CD-53B3-4FE2-A036-77DAEECC2B73}" type="presParOf" srcId="{DB6C0543-79BB-4A2E-958C-985E9904A904}" destId="{8B54FE1F-7A71-42FF-9977-C0EEBA700374}" srcOrd="12" destOrd="0" presId="urn:microsoft.com/office/officeart/2005/8/layout/cycle1"/>
    <dgm:cxn modelId="{DAD8176F-AD04-4E3C-B9C9-0A306960868E}" type="presParOf" srcId="{DB6C0543-79BB-4A2E-958C-985E9904A904}" destId="{6BC454D5-447E-4005-B485-EE1F28849A85}" srcOrd="13" destOrd="0" presId="urn:microsoft.com/office/officeart/2005/8/layout/cycle1"/>
    <dgm:cxn modelId="{3F51B1C0-80CB-41B7-A55F-91C117E2C62F}" type="presParOf" srcId="{DB6C0543-79BB-4A2E-958C-985E9904A904}" destId="{2DB68AD1-7569-46CE-AE80-F3236BC44EB0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19C49F5-233D-47EE-A9AC-973B84A2177F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FF791C-901C-497B-A91F-8C017E2B7200}">
      <dgm:prSet phldrT="[Texto]"/>
      <dgm:spPr/>
      <dgm:t>
        <a:bodyPr/>
        <a:lstStyle/>
        <a:p>
          <a:r>
            <a:rPr lang="pt-BR" dirty="0" smtClean="0"/>
            <a:t>Fatores Internos</a:t>
          </a:r>
          <a:endParaRPr lang="pt-BR" dirty="0"/>
        </a:p>
      </dgm:t>
    </dgm:pt>
    <dgm:pt modelId="{00AA7D28-AEFB-4F4F-9E6E-F994F3E11857}" type="parTrans" cxnId="{B2732E21-A7DC-4E88-8F95-CC1C001FB69E}">
      <dgm:prSet/>
      <dgm:spPr/>
      <dgm:t>
        <a:bodyPr/>
        <a:lstStyle/>
        <a:p>
          <a:endParaRPr lang="pt-BR"/>
        </a:p>
      </dgm:t>
    </dgm:pt>
    <dgm:pt modelId="{8199A6DF-AF74-4F93-9149-59C441273429}" type="sibTrans" cxnId="{B2732E21-A7DC-4E88-8F95-CC1C001FB69E}">
      <dgm:prSet/>
      <dgm:spPr/>
      <dgm:t>
        <a:bodyPr/>
        <a:lstStyle/>
        <a:p>
          <a:endParaRPr lang="pt-BR"/>
        </a:p>
      </dgm:t>
    </dgm:pt>
    <dgm:pt modelId="{5FD19D18-A8C2-4AB1-94A1-9BACCCAEA9CC}">
      <dgm:prSet phldrT="[Texto]" custT="1"/>
      <dgm:spPr/>
      <dgm:t>
        <a:bodyPr/>
        <a:lstStyle/>
        <a:p>
          <a:r>
            <a:rPr lang="pt-BR" sz="1400" dirty="0" smtClean="0"/>
            <a:t>Infraestrutura</a:t>
          </a:r>
          <a:endParaRPr lang="pt-BR" sz="1400" dirty="0"/>
        </a:p>
      </dgm:t>
    </dgm:pt>
    <dgm:pt modelId="{62BAB484-003C-4C03-B87F-9FDE72C86982}" type="parTrans" cxnId="{80FF9D18-B6E8-489B-B0C0-06F898362D88}">
      <dgm:prSet/>
      <dgm:spPr/>
      <dgm:t>
        <a:bodyPr/>
        <a:lstStyle/>
        <a:p>
          <a:endParaRPr lang="pt-BR"/>
        </a:p>
      </dgm:t>
    </dgm:pt>
    <dgm:pt modelId="{C437CE38-0362-40DE-A3BA-CB775565094F}" type="sibTrans" cxnId="{80FF9D18-B6E8-489B-B0C0-06F898362D88}">
      <dgm:prSet/>
      <dgm:spPr/>
      <dgm:t>
        <a:bodyPr/>
        <a:lstStyle/>
        <a:p>
          <a:endParaRPr lang="pt-BR"/>
        </a:p>
      </dgm:t>
    </dgm:pt>
    <dgm:pt modelId="{695DCDFC-DD1D-4792-AF26-2378F6426EC4}">
      <dgm:prSet phldrT="[Texto]"/>
      <dgm:spPr/>
      <dgm:t>
        <a:bodyPr/>
        <a:lstStyle/>
        <a:p>
          <a:r>
            <a:rPr lang="pt-BR" dirty="0" smtClean="0"/>
            <a:t>Processo</a:t>
          </a:r>
          <a:endParaRPr lang="pt-BR" dirty="0"/>
        </a:p>
      </dgm:t>
    </dgm:pt>
    <dgm:pt modelId="{65F1D15A-77AA-4543-96A7-4C5DC76B435A}" type="parTrans" cxnId="{8A3B6FB6-CCCD-4665-9917-85503C95E2F6}">
      <dgm:prSet/>
      <dgm:spPr/>
      <dgm:t>
        <a:bodyPr/>
        <a:lstStyle/>
        <a:p>
          <a:endParaRPr lang="pt-BR"/>
        </a:p>
      </dgm:t>
    </dgm:pt>
    <dgm:pt modelId="{7247D626-5074-4D3C-A314-B8FA27636BDF}" type="sibTrans" cxnId="{8A3B6FB6-CCCD-4665-9917-85503C95E2F6}">
      <dgm:prSet/>
      <dgm:spPr/>
      <dgm:t>
        <a:bodyPr/>
        <a:lstStyle/>
        <a:p>
          <a:endParaRPr lang="pt-BR"/>
        </a:p>
      </dgm:t>
    </dgm:pt>
    <dgm:pt modelId="{5A1369B7-BEE4-40B0-9A27-48948902BC12}">
      <dgm:prSet phldrT="[Texto]"/>
      <dgm:spPr/>
      <dgm:t>
        <a:bodyPr/>
        <a:lstStyle/>
        <a:p>
          <a:r>
            <a:rPr lang="pt-BR" dirty="0" smtClean="0"/>
            <a:t>Tecnologia</a:t>
          </a:r>
          <a:endParaRPr lang="pt-BR" dirty="0"/>
        </a:p>
      </dgm:t>
    </dgm:pt>
    <dgm:pt modelId="{FE695ADE-19E6-484E-B4A0-99D246071841}" type="parTrans" cxnId="{3B3E2D4A-2B69-4D99-9C01-D5503F216E1B}">
      <dgm:prSet/>
      <dgm:spPr/>
      <dgm:t>
        <a:bodyPr/>
        <a:lstStyle/>
        <a:p>
          <a:endParaRPr lang="pt-BR"/>
        </a:p>
      </dgm:t>
    </dgm:pt>
    <dgm:pt modelId="{3521ECD8-193A-46F8-9B94-87D60E8D30C1}" type="sibTrans" cxnId="{3B3E2D4A-2B69-4D99-9C01-D5503F216E1B}">
      <dgm:prSet/>
      <dgm:spPr/>
      <dgm:t>
        <a:bodyPr/>
        <a:lstStyle/>
        <a:p>
          <a:endParaRPr lang="pt-BR"/>
        </a:p>
      </dgm:t>
    </dgm:pt>
    <dgm:pt modelId="{2C80E15C-DCBA-48FA-8583-67EA36981BAB}">
      <dgm:prSet phldrT="[Texto]"/>
      <dgm:spPr/>
      <dgm:t>
        <a:bodyPr/>
        <a:lstStyle/>
        <a:p>
          <a:r>
            <a:rPr lang="pt-BR" dirty="0" smtClean="0"/>
            <a:t>Pessoal</a:t>
          </a:r>
          <a:endParaRPr lang="pt-BR" dirty="0"/>
        </a:p>
      </dgm:t>
    </dgm:pt>
    <dgm:pt modelId="{838D5162-8A79-4D2A-9C21-A8073C892230}" type="parTrans" cxnId="{FFC26A94-9198-491D-9A8E-F03C0E13A1F8}">
      <dgm:prSet/>
      <dgm:spPr/>
      <dgm:t>
        <a:bodyPr/>
        <a:lstStyle/>
        <a:p>
          <a:endParaRPr lang="pt-BR"/>
        </a:p>
      </dgm:t>
    </dgm:pt>
    <dgm:pt modelId="{E8271FE3-9690-4A3B-850D-D9478392BE8B}" type="sibTrans" cxnId="{FFC26A94-9198-491D-9A8E-F03C0E13A1F8}">
      <dgm:prSet/>
      <dgm:spPr/>
      <dgm:t>
        <a:bodyPr/>
        <a:lstStyle/>
        <a:p>
          <a:endParaRPr lang="pt-BR"/>
        </a:p>
      </dgm:t>
    </dgm:pt>
    <dgm:pt modelId="{5B6B22B6-A37C-4965-9E7B-1FF2927204DF}" type="pres">
      <dgm:prSet presAssocID="{619C49F5-233D-47EE-A9AC-973B84A2177F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D1932E9-2BFF-4C20-84BA-796DFF64CD6D}" type="pres">
      <dgm:prSet presAssocID="{7FFF791C-901C-497B-A91F-8C017E2B7200}" presName="centerShape" presStyleLbl="node0" presStyleIdx="0" presStyleCnt="1"/>
      <dgm:spPr/>
      <dgm:t>
        <a:bodyPr/>
        <a:lstStyle/>
        <a:p>
          <a:endParaRPr lang="en-US"/>
        </a:p>
      </dgm:t>
    </dgm:pt>
    <dgm:pt modelId="{CA211DBB-A3B0-4ECB-BFCA-6E9420BA4BF9}" type="pres">
      <dgm:prSet presAssocID="{62BAB484-003C-4C03-B87F-9FDE72C86982}" presName="Name9" presStyleLbl="parChTrans1D2" presStyleIdx="0" presStyleCnt="4"/>
      <dgm:spPr/>
      <dgm:t>
        <a:bodyPr/>
        <a:lstStyle/>
        <a:p>
          <a:endParaRPr lang="en-US"/>
        </a:p>
      </dgm:t>
    </dgm:pt>
    <dgm:pt modelId="{16D069B3-E81F-404F-B562-FF94F859345F}" type="pres">
      <dgm:prSet presAssocID="{62BAB484-003C-4C03-B87F-9FDE72C86982}" presName="connTx" presStyleLbl="parChTrans1D2" presStyleIdx="0" presStyleCnt="4"/>
      <dgm:spPr/>
      <dgm:t>
        <a:bodyPr/>
        <a:lstStyle/>
        <a:p>
          <a:endParaRPr lang="en-US"/>
        </a:p>
      </dgm:t>
    </dgm:pt>
    <dgm:pt modelId="{C93A0FA5-A552-4E8E-BF2E-BCC21886FE4A}" type="pres">
      <dgm:prSet presAssocID="{5FD19D18-A8C2-4AB1-94A1-9BACCCAEA9CC}" presName="node" presStyleLbl="node1" presStyleIdx="0" presStyleCnt="4" custScaleX="133266" custRadScaleInc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F640A5-AF6C-4BF8-A153-AC620713FDE8}" type="pres">
      <dgm:prSet presAssocID="{65F1D15A-77AA-4543-96A7-4C5DC76B435A}" presName="Name9" presStyleLbl="parChTrans1D2" presStyleIdx="1" presStyleCnt="4"/>
      <dgm:spPr/>
      <dgm:t>
        <a:bodyPr/>
        <a:lstStyle/>
        <a:p>
          <a:endParaRPr lang="en-US"/>
        </a:p>
      </dgm:t>
    </dgm:pt>
    <dgm:pt modelId="{C8DF8D38-15AE-4A82-A278-BC96288CF580}" type="pres">
      <dgm:prSet presAssocID="{65F1D15A-77AA-4543-96A7-4C5DC76B435A}" presName="connTx" presStyleLbl="parChTrans1D2" presStyleIdx="1" presStyleCnt="4"/>
      <dgm:spPr/>
      <dgm:t>
        <a:bodyPr/>
        <a:lstStyle/>
        <a:p>
          <a:endParaRPr lang="en-US"/>
        </a:p>
      </dgm:t>
    </dgm:pt>
    <dgm:pt modelId="{DE560D51-3550-4A2F-93EA-79D96F9F74C9}" type="pres">
      <dgm:prSet presAssocID="{695DCDFC-DD1D-4792-AF26-2378F6426EC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37A978-761E-4549-9B57-91644F0CF036}" type="pres">
      <dgm:prSet presAssocID="{FE695ADE-19E6-484E-B4A0-99D246071841}" presName="Name9" presStyleLbl="parChTrans1D2" presStyleIdx="2" presStyleCnt="4"/>
      <dgm:spPr/>
      <dgm:t>
        <a:bodyPr/>
        <a:lstStyle/>
        <a:p>
          <a:endParaRPr lang="en-US"/>
        </a:p>
      </dgm:t>
    </dgm:pt>
    <dgm:pt modelId="{E52CC801-9445-4693-81E8-88C309D6BA46}" type="pres">
      <dgm:prSet presAssocID="{FE695ADE-19E6-484E-B4A0-99D246071841}" presName="connTx" presStyleLbl="parChTrans1D2" presStyleIdx="2" presStyleCnt="4"/>
      <dgm:spPr/>
      <dgm:t>
        <a:bodyPr/>
        <a:lstStyle/>
        <a:p>
          <a:endParaRPr lang="en-US"/>
        </a:p>
      </dgm:t>
    </dgm:pt>
    <dgm:pt modelId="{AE32B385-2855-42CF-BBAA-681A38C95D10}" type="pres">
      <dgm:prSet presAssocID="{5A1369B7-BEE4-40B0-9A27-48948902BC1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61D951-6410-42A5-965B-B1D9E6BD5C85}" type="pres">
      <dgm:prSet presAssocID="{838D5162-8A79-4D2A-9C21-A8073C892230}" presName="Name9" presStyleLbl="parChTrans1D2" presStyleIdx="3" presStyleCnt="4"/>
      <dgm:spPr/>
      <dgm:t>
        <a:bodyPr/>
        <a:lstStyle/>
        <a:p>
          <a:endParaRPr lang="en-US"/>
        </a:p>
      </dgm:t>
    </dgm:pt>
    <dgm:pt modelId="{004296A9-887C-4516-94AC-E72B70EC8D8E}" type="pres">
      <dgm:prSet presAssocID="{838D5162-8A79-4D2A-9C21-A8073C892230}" presName="connTx" presStyleLbl="parChTrans1D2" presStyleIdx="3" presStyleCnt="4"/>
      <dgm:spPr/>
      <dgm:t>
        <a:bodyPr/>
        <a:lstStyle/>
        <a:p>
          <a:endParaRPr lang="en-US"/>
        </a:p>
      </dgm:t>
    </dgm:pt>
    <dgm:pt modelId="{4B0D1E8B-9D86-4D63-B936-D23F749E551C}" type="pres">
      <dgm:prSet presAssocID="{2C80E15C-DCBA-48FA-8583-67EA36981BAB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0E3888-1BEC-4D81-8C1C-D17B0786DF74}" type="presOf" srcId="{7FFF791C-901C-497B-A91F-8C017E2B7200}" destId="{CD1932E9-2BFF-4C20-84BA-796DFF64CD6D}" srcOrd="0" destOrd="0" presId="urn:microsoft.com/office/officeart/2005/8/layout/radial1"/>
    <dgm:cxn modelId="{A51F992B-91D2-4E65-A4ED-44E54960D50C}" type="presOf" srcId="{62BAB484-003C-4C03-B87F-9FDE72C86982}" destId="{CA211DBB-A3B0-4ECB-BFCA-6E9420BA4BF9}" srcOrd="0" destOrd="0" presId="urn:microsoft.com/office/officeart/2005/8/layout/radial1"/>
    <dgm:cxn modelId="{FFC26A94-9198-491D-9A8E-F03C0E13A1F8}" srcId="{7FFF791C-901C-497B-A91F-8C017E2B7200}" destId="{2C80E15C-DCBA-48FA-8583-67EA36981BAB}" srcOrd="3" destOrd="0" parTransId="{838D5162-8A79-4D2A-9C21-A8073C892230}" sibTransId="{E8271FE3-9690-4A3B-850D-D9478392BE8B}"/>
    <dgm:cxn modelId="{80FF9D18-B6E8-489B-B0C0-06F898362D88}" srcId="{7FFF791C-901C-497B-A91F-8C017E2B7200}" destId="{5FD19D18-A8C2-4AB1-94A1-9BACCCAEA9CC}" srcOrd="0" destOrd="0" parTransId="{62BAB484-003C-4C03-B87F-9FDE72C86982}" sibTransId="{C437CE38-0362-40DE-A3BA-CB775565094F}"/>
    <dgm:cxn modelId="{B2732E21-A7DC-4E88-8F95-CC1C001FB69E}" srcId="{619C49F5-233D-47EE-A9AC-973B84A2177F}" destId="{7FFF791C-901C-497B-A91F-8C017E2B7200}" srcOrd="0" destOrd="0" parTransId="{00AA7D28-AEFB-4F4F-9E6E-F994F3E11857}" sibTransId="{8199A6DF-AF74-4F93-9149-59C441273429}"/>
    <dgm:cxn modelId="{1662262A-ECDD-4457-8524-5DF7A5C148D2}" type="presOf" srcId="{695DCDFC-DD1D-4792-AF26-2378F6426EC4}" destId="{DE560D51-3550-4A2F-93EA-79D96F9F74C9}" srcOrd="0" destOrd="0" presId="urn:microsoft.com/office/officeart/2005/8/layout/radial1"/>
    <dgm:cxn modelId="{28EB852B-1A2B-424B-A071-13A6927C99A8}" type="presOf" srcId="{FE695ADE-19E6-484E-B4A0-99D246071841}" destId="{B637A978-761E-4549-9B57-91644F0CF036}" srcOrd="0" destOrd="0" presId="urn:microsoft.com/office/officeart/2005/8/layout/radial1"/>
    <dgm:cxn modelId="{E0D164DE-9B37-48D3-AA40-1DE6F86C9424}" type="presOf" srcId="{619C49F5-233D-47EE-A9AC-973B84A2177F}" destId="{5B6B22B6-A37C-4965-9E7B-1FF2927204DF}" srcOrd="0" destOrd="0" presId="urn:microsoft.com/office/officeart/2005/8/layout/radial1"/>
    <dgm:cxn modelId="{9E6C4321-833C-46F0-BEF0-21544585BF65}" type="presOf" srcId="{838D5162-8A79-4D2A-9C21-A8073C892230}" destId="{004296A9-887C-4516-94AC-E72B70EC8D8E}" srcOrd="1" destOrd="0" presId="urn:microsoft.com/office/officeart/2005/8/layout/radial1"/>
    <dgm:cxn modelId="{73A5163D-5A3F-4880-ABE3-0CEF269BF6C8}" type="presOf" srcId="{5A1369B7-BEE4-40B0-9A27-48948902BC12}" destId="{AE32B385-2855-42CF-BBAA-681A38C95D10}" srcOrd="0" destOrd="0" presId="urn:microsoft.com/office/officeart/2005/8/layout/radial1"/>
    <dgm:cxn modelId="{DF2F2739-027C-4D3C-B3E5-A3088E387BAC}" type="presOf" srcId="{65F1D15A-77AA-4543-96A7-4C5DC76B435A}" destId="{52F640A5-AF6C-4BF8-A153-AC620713FDE8}" srcOrd="0" destOrd="0" presId="urn:microsoft.com/office/officeart/2005/8/layout/radial1"/>
    <dgm:cxn modelId="{3B3E2D4A-2B69-4D99-9C01-D5503F216E1B}" srcId="{7FFF791C-901C-497B-A91F-8C017E2B7200}" destId="{5A1369B7-BEE4-40B0-9A27-48948902BC12}" srcOrd="2" destOrd="0" parTransId="{FE695ADE-19E6-484E-B4A0-99D246071841}" sibTransId="{3521ECD8-193A-46F8-9B94-87D60E8D30C1}"/>
    <dgm:cxn modelId="{06F98677-3B51-44ED-B7BE-5EDDB8BA14C8}" type="presOf" srcId="{62BAB484-003C-4C03-B87F-9FDE72C86982}" destId="{16D069B3-E81F-404F-B562-FF94F859345F}" srcOrd="1" destOrd="0" presId="urn:microsoft.com/office/officeart/2005/8/layout/radial1"/>
    <dgm:cxn modelId="{7F825537-51B7-4AE1-B102-B23F1A3DB2A6}" type="presOf" srcId="{65F1D15A-77AA-4543-96A7-4C5DC76B435A}" destId="{C8DF8D38-15AE-4A82-A278-BC96288CF580}" srcOrd="1" destOrd="0" presId="urn:microsoft.com/office/officeart/2005/8/layout/radial1"/>
    <dgm:cxn modelId="{B3594CBD-E8D6-4AD2-85F8-B2D40ABAD855}" type="presOf" srcId="{2C80E15C-DCBA-48FA-8583-67EA36981BAB}" destId="{4B0D1E8B-9D86-4D63-B936-D23F749E551C}" srcOrd="0" destOrd="0" presId="urn:microsoft.com/office/officeart/2005/8/layout/radial1"/>
    <dgm:cxn modelId="{D67D9D65-FC29-4569-BD78-D978D1478A12}" type="presOf" srcId="{838D5162-8A79-4D2A-9C21-A8073C892230}" destId="{1A61D951-6410-42A5-965B-B1D9E6BD5C85}" srcOrd="0" destOrd="0" presId="urn:microsoft.com/office/officeart/2005/8/layout/radial1"/>
    <dgm:cxn modelId="{8A3B6FB6-CCCD-4665-9917-85503C95E2F6}" srcId="{7FFF791C-901C-497B-A91F-8C017E2B7200}" destId="{695DCDFC-DD1D-4792-AF26-2378F6426EC4}" srcOrd="1" destOrd="0" parTransId="{65F1D15A-77AA-4543-96A7-4C5DC76B435A}" sibTransId="{7247D626-5074-4D3C-A314-B8FA27636BDF}"/>
    <dgm:cxn modelId="{D033B184-D166-4BED-B7A8-DE277A38AF64}" type="presOf" srcId="{FE695ADE-19E6-484E-B4A0-99D246071841}" destId="{E52CC801-9445-4693-81E8-88C309D6BA46}" srcOrd="1" destOrd="0" presId="urn:microsoft.com/office/officeart/2005/8/layout/radial1"/>
    <dgm:cxn modelId="{157E8BC5-5052-4E7D-AA98-91A500F711A5}" type="presOf" srcId="{5FD19D18-A8C2-4AB1-94A1-9BACCCAEA9CC}" destId="{C93A0FA5-A552-4E8E-BF2E-BCC21886FE4A}" srcOrd="0" destOrd="0" presId="urn:microsoft.com/office/officeart/2005/8/layout/radial1"/>
    <dgm:cxn modelId="{7FC55B53-5C9C-46CE-95E5-162149BD1B9D}" type="presParOf" srcId="{5B6B22B6-A37C-4965-9E7B-1FF2927204DF}" destId="{CD1932E9-2BFF-4C20-84BA-796DFF64CD6D}" srcOrd="0" destOrd="0" presId="urn:microsoft.com/office/officeart/2005/8/layout/radial1"/>
    <dgm:cxn modelId="{51F250E4-C49B-4370-8144-A7927C5E5913}" type="presParOf" srcId="{5B6B22B6-A37C-4965-9E7B-1FF2927204DF}" destId="{CA211DBB-A3B0-4ECB-BFCA-6E9420BA4BF9}" srcOrd="1" destOrd="0" presId="urn:microsoft.com/office/officeart/2005/8/layout/radial1"/>
    <dgm:cxn modelId="{259E19E4-004D-4B7C-8AB7-DFA3ADBC09F3}" type="presParOf" srcId="{CA211DBB-A3B0-4ECB-BFCA-6E9420BA4BF9}" destId="{16D069B3-E81F-404F-B562-FF94F859345F}" srcOrd="0" destOrd="0" presId="urn:microsoft.com/office/officeart/2005/8/layout/radial1"/>
    <dgm:cxn modelId="{C24B4A96-BFFE-4834-A1AB-EF22511997DE}" type="presParOf" srcId="{5B6B22B6-A37C-4965-9E7B-1FF2927204DF}" destId="{C93A0FA5-A552-4E8E-BF2E-BCC21886FE4A}" srcOrd="2" destOrd="0" presId="urn:microsoft.com/office/officeart/2005/8/layout/radial1"/>
    <dgm:cxn modelId="{96E9AD1B-87F1-41EE-9468-69340A5C6D6E}" type="presParOf" srcId="{5B6B22B6-A37C-4965-9E7B-1FF2927204DF}" destId="{52F640A5-AF6C-4BF8-A153-AC620713FDE8}" srcOrd="3" destOrd="0" presId="urn:microsoft.com/office/officeart/2005/8/layout/radial1"/>
    <dgm:cxn modelId="{E6FFBB82-9C06-4104-A2FB-0C0FD449BFCD}" type="presParOf" srcId="{52F640A5-AF6C-4BF8-A153-AC620713FDE8}" destId="{C8DF8D38-15AE-4A82-A278-BC96288CF580}" srcOrd="0" destOrd="0" presId="urn:microsoft.com/office/officeart/2005/8/layout/radial1"/>
    <dgm:cxn modelId="{BD2F4551-EED7-49E7-B76A-5E098EF9379D}" type="presParOf" srcId="{5B6B22B6-A37C-4965-9E7B-1FF2927204DF}" destId="{DE560D51-3550-4A2F-93EA-79D96F9F74C9}" srcOrd="4" destOrd="0" presId="urn:microsoft.com/office/officeart/2005/8/layout/radial1"/>
    <dgm:cxn modelId="{2B846225-440D-45A3-90CA-840642ACC93E}" type="presParOf" srcId="{5B6B22B6-A37C-4965-9E7B-1FF2927204DF}" destId="{B637A978-761E-4549-9B57-91644F0CF036}" srcOrd="5" destOrd="0" presId="urn:microsoft.com/office/officeart/2005/8/layout/radial1"/>
    <dgm:cxn modelId="{59C3A433-4609-46F9-AB1C-86B4A2FAB94F}" type="presParOf" srcId="{B637A978-761E-4549-9B57-91644F0CF036}" destId="{E52CC801-9445-4693-81E8-88C309D6BA46}" srcOrd="0" destOrd="0" presId="urn:microsoft.com/office/officeart/2005/8/layout/radial1"/>
    <dgm:cxn modelId="{11C7B491-F91C-475E-BE54-7184EF07D7C3}" type="presParOf" srcId="{5B6B22B6-A37C-4965-9E7B-1FF2927204DF}" destId="{AE32B385-2855-42CF-BBAA-681A38C95D10}" srcOrd="6" destOrd="0" presId="urn:microsoft.com/office/officeart/2005/8/layout/radial1"/>
    <dgm:cxn modelId="{9152956F-9720-4BD2-B423-7E9FE16C6DC5}" type="presParOf" srcId="{5B6B22B6-A37C-4965-9E7B-1FF2927204DF}" destId="{1A61D951-6410-42A5-965B-B1D9E6BD5C85}" srcOrd="7" destOrd="0" presId="urn:microsoft.com/office/officeart/2005/8/layout/radial1"/>
    <dgm:cxn modelId="{B7B058EC-F8AD-43F0-96FF-ECDBA1D58C17}" type="presParOf" srcId="{1A61D951-6410-42A5-965B-B1D9E6BD5C85}" destId="{004296A9-887C-4516-94AC-E72B70EC8D8E}" srcOrd="0" destOrd="0" presId="urn:microsoft.com/office/officeart/2005/8/layout/radial1"/>
    <dgm:cxn modelId="{412848E1-4F18-4CC2-8611-8190714E7C1E}" type="presParOf" srcId="{5B6B22B6-A37C-4965-9E7B-1FF2927204DF}" destId="{4B0D1E8B-9D86-4D63-B936-D23F749E551C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9E9BB11-CB3C-47EB-B32B-0801EF36E1E0}" type="doc">
      <dgm:prSet loTypeId="urn:microsoft.com/office/officeart/2005/8/layout/radial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F78CF8D-B367-4809-A443-43D3868783EB}">
      <dgm:prSet phldrT="[Texto]"/>
      <dgm:spPr/>
      <dgm:t>
        <a:bodyPr/>
        <a:lstStyle/>
        <a:p>
          <a:r>
            <a:rPr lang="pt-BR" dirty="0" smtClean="0"/>
            <a:t>Fatores Externos</a:t>
          </a:r>
          <a:endParaRPr lang="pt-BR" dirty="0"/>
        </a:p>
      </dgm:t>
    </dgm:pt>
    <dgm:pt modelId="{455896DB-B655-4CF2-ADF2-D3F125AF69BB}" type="parTrans" cxnId="{7A48ABB8-0CB9-4804-B495-FA286F04D491}">
      <dgm:prSet/>
      <dgm:spPr/>
      <dgm:t>
        <a:bodyPr/>
        <a:lstStyle/>
        <a:p>
          <a:endParaRPr lang="pt-BR"/>
        </a:p>
      </dgm:t>
    </dgm:pt>
    <dgm:pt modelId="{EF025379-22A1-4B63-A8B4-FB5BC9713BD4}" type="sibTrans" cxnId="{7A48ABB8-0CB9-4804-B495-FA286F04D491}">
      <dgm:prSet/>
      <dgm:spPr/>
      <dgm:t>
        <a:bodyPr/>
        <a:lstStyle/>
        <a:p>
          <a:endParaRPr lang="pt-BR"/>
        </a:p>
      </dgm:t>
    </dgm:pt>
    <dgm:pt modelId="{FB24A0BF-B223-4638-93E6-4CAFE9D996EA}">
      <dgm:prSet phldrT="[Texto]"/>
      <dgm:spPr/>
      <dgm:t>
        <a:bodyPr/>
        <a:lstStyle/>
        <a:p>
          <a:r>
            <a:rPr lang="pt-BR" dirty="0" smtClean="0"/>
            <a:t>Econômicos</a:t>
          </a:r>
          <a:endParaRPr lang="pt-BR" dirty="0"/>
        </a:p>
      </dgm:t>
    </dgm:pt>
    <dgm:pt modelId="{AD5F12CE-C3B7-4F72-BD18-367889A3BEB9}" type="parTrans" cxnId="{DE7A27CB-4E83-401A-9441-F55A5CAFD060}">
      <dgm:prSet/>
      <dgm:spPr/>
      <dgm:t>
        <a:bodyPr/>
        <a:lstStyle/>
        <a:p>
          <a:endParaRPr lang="pt-BR"/>
        </a:p>
      </dgm:t>
    </dgm:pt>
    <dgm:pt modelId="{B5B500B9-6F72-49D4-B463-D0386210D35D}" type="sibTrans" cxnId="{DE7A27CB-4E83-401A-9441-F55A5CAFD060}">
      <dgm:prSet/>
      <dgm:spPr/>
      <dgm:t>
        <a:bodyPr/>
        <a:lstStyle/>
        <a:p>
          <a:endParaRPr lang="pt-BR"/>
        </a:p>
      </dgm:t>
    </dgm:pt>
    <dgm:pt modelId="{111A3E16-DD3A-4187-AD07-0FC8054C0814}">
      <dgm:prSet phldrT="[Texto]"/>
      <dgm:spPr/>
      <dgm:t>
        <a:bodyPr/>
        <a:lstStyle/>
        <a:p>
          <a:r>
            <a:rPr lang="pt-BR" dirty="0" smtClean="0"/>
            <a:t>Meio Ambiente</a:t>
          </a:r>
          <a:endParaRPr lang="pt-BR" dirty="0"/>
        </a:p>
      </dgm:t>
    </dgm:pt>
    <dgm:pt modelId="{7B086E1E-8743-4CBD-AB86-5D531AB05C9D}" type="parTrans" cxnId="{13BA8615-892A-471D-893C-75FC69172ED5}">
      <dgm:prSet/>
      <dgm:spPr/>
      <dgm:t>
        <a:bodyPr/>
        <a:lstStyle/>
        <a:p>
          <a:endParaRPr lang="pt-BR"/>
        </a:p>
      </dgm:t>
    </dgm:pt>
    <dgm:pt modelId="{547C805B-CD31-41DD-978C-33BC611D75D5}" type="sibTrans" cxnId="{13BA8615-892A-471D-893C-75FC69172ED5}">
      <dgm:prSet/>
      <dgm:spPr/>
      <dgm:t>
        <a:bodyPr/>
        <a:lstStyle/>
        <a:p>
          <a:endParaRPr lang="pt-BR"/>
        </a:p>
      </dgm:t>
    </dgm:pt>
    <dgm:pt modelId="{4247ADA4-8391-41CF-AB76-CD510E2DD8E8}">
      <dgm:prSet phldrT="[Texto]"/>
      <dgm:spPr/>
      <dgm:t>
        <a:bodyPr/>
        <a:lstStyle/>
        <a:p>
          <a:r>
            <a:rPr lang="pt-BR" dirty="0" smtClean="0"/>
            <a:t>Sociais</a:t>
          </a:r>
          <a:endParaRPr lang="pt-BR" dirty="0"/>
        </a:p>
      </dgm:t>
    </dgm:pt>
    <dgm:pt modelId="{785E935E-5746-4620-9DE8-42CCDC3FB8AD}" type="parTrans" cxnId="{3254EA81-24F0-430D-8B44-21E523FFF047}">
      <dgm:prSet/>
      <dgm:spPr/>
      <dgm:t>
        <a:bodyPr/>
        <a:lstStyle/>
        <a:p>
          <a:endParaRPr lang="pt-BR"/>
        </a:p>
      </dgm:t>
    </dgm:pt>
    <dgm:pt modelId="{97B65782-CA63-4DED-90AE-A2460B03F25C}" type="sibTrans" cxnId="{3254EA81-24F0-430D-8B44-21E523FFF047}">
      <dgm:prSet/>
      <dgm:spPr/>
      <dgm:t>
        <a:bodyPr/>
        <a:lstStyle/>
        <a:p>
          <a:endParaRPr lang="pt-BR"/>
        </a:p>
      </dgm:t>
    </dgm:pt>
    <dgm:pt modelId="{844E1B31-4919-4CA6-AD69-29659DD58882}">
      <dgm:prSet phldrT="[Texto]"/>
      <dgm:spPr/>
      <dgm:t>
        <a:bodyPr/>
        <a:lstStyle/>
        <a:p>
          <a:r>
            <a:rPr lang="pt-BR" dirty="0" smtClean="0"/>
            <a:t>Políticos</a:t>
          </a:r>
          <a:endParaRPr lang="pt-BR" dirty="0"/>
        </a:p>
      </dgm:t>
    </dgm:pt>
    <dgm:pt modelId="{BB5E44A5-253A-4B7C-9ED2-EAA768E4F1BB}" type="parTrans" cxnId="{881259E4-0C53-4E8E-9C42-B2CEF77C44FE}">
      <dgm:prSet/>
      <dgm:spPr/>
      <dgm:t>
        <a:bodyPr/>
        <a:lstStyle/>
        <a:p>
          <a:endParaRPr lang="pt-BR"/>
        </a:p>
      </dgm:t>
    </dgm:pt>
    <dgm:pt modelId="{9279E959-3514-4D0B-B548-35FCD2CAF60F}" type="sibTrans" cxnId="{881259E4-0C53-4E8E-9C42-B2CEF77C44FE}">
      <dgm:prSet/>
      <dgm:spPr/>
      <dgm:t>
        <a:bodyPr/>
        <a:lstStyle/>
        <a:p>
          <a:endParaRPr lang="pt-BR"/>
        </a:p>
      </dgm:t>
    </dgm:pt>
    <dgm:pt modelId="{7A70B004-51A7-4880-9083-BD7BEE19EBD5}" type="pres">
      <dgm:prSet presAssocID="{F9E9BB11-CB3C-47EB-B32B-0801EF36E1E0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9DDD23-EE11-4397-9DF0-5198C41EEE05}" type="pres">
      <dgm:prSet presAssocID="{1F78CF8D-B367-4809-A443-43D3868783EB}" presName="centerShape" presStyleLbl="node0" presStyleIdx="0" presStyleCnt="1"/>
      <dgm:spPr/>
      <dgm:t>
        <a:bodyPr/>
        <a:lstStyle/>
        <a:p>
          <a:endParaRPr lang="pt-BR"/>
        </a:p>
      </dgm:t>
    </dgm:pt>
    <dgm:pt modelId="{CE674057-12BB-46BF-A242-7097B5A98FAB}" type="pres">
      <dgm:prSet presAssocID="{AD5F12CE-C3B7-4F72-BD18-367889A3BEB9}" presName="Name9" presStyleLbl="parChTrans1D2" presStyleIdx="0" presStyleCnt="4"/>
      <dgm:spPr/>
      <dgm:t>
        <a:bodyPr/>
        <a:lstStyle/>
        <a:p>
          <a:endParaRPr lang="en-US"/>
        </a:p>
      </dgm:t>
    </dgm:pt>
    <dgm:pt modelId="{07AA5B51-2C44-431B-B546-FCD0C762D4E3}" type="pres">
      <dgm:prSet presAssocID="{AD5F12CE-C3B7-4F72-BD18-367889A3BEB9}" presName="connTx" presStyleLbl="parChTrans1D2" presStyleIdx="0" presStyleCnt="4"/>
      <dgm:spPr/>
      <dgm:t>
        <a:bodyPr/>
        <a:lstStyle/>
        <a:p>
          <a:endParaRPr lang="en-US"/>
        </a:p>
      </dgm:t>
    </dgm:pt>
    <dgm:pt modelId="{E226F1DE-229A-4BEB-9A15-1AB65526EB7F}" type="pres">
      <dgm:prSet presAssocID="{FB24A0BF-B223-4638-93E6-4CAFE9D996E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E3D36-EC0E-4F44-A92E-6D471C1DE4AB}" type="pres">
      <dgm:prSet presAssocID="{7B086E1E-8743-4CBD-AB86-5D531AB05C9D}" presName="Name9" presStyleLbl="parChTrans1D2" presStyleIdx="1" presStyleCnt="4"/>
      <dgm:spPr/>
      <dgm:t>
        <a:bodyPr/>
        <a:lstStyle/>
        <a:p>
          <a:endParaRPr lang="en-US"/>
        </a:p>
      </dgm:t>
    </dgm:pt>
    <dgm:pt modelId="{C4F0F1AF-56B3-40AD-A44A-85BA543F9F20}" type="pres">
      <dgm:prSet presAssocID="{7B086E1E-8743-4CBD-AB86-5D531AB05C9D}" presName="connTx" presStyleLbl="parChTrans1D2" presStyleIdx="1" presStyleCnt="4"/>
      <dgm:spPr/>
      <dgm:t>
        <a:bodyPr/>
        <a:lstStyle/>
        <a:p>
          <a:endParaRPr lang="en-US"/>
        </a:p>
      </dgm:t>
    </dgm:pt>
    <dgm:pt modelId="{67FE860A-47DD-492E-8735-B238571D7B0A}" type="pres">
      <dgm:prSet presAssocID="{111A3E16-DD3A-4187-AD07-0FC8054C081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88C7A3D-B4BD-4CD9-BEAE-3DBA625F1439}" type="pres">
      <dgm:prSet presAssocID="{785E935E-5746-4620-9DE8-42CCDC3FB8AD}" presName="Name9" presStyleLbl="parChTrans1D2" presStyleIdx="2" presStyleCnt="4"/>
      <dgm:spPr/>
      <dgm:t>
        <a:bodyPr/>
        <a:lstStyle/>
        <a:p>
          <a:endParaRPr lang="en-US"/>
        </a:p>
      </dgm:t>
    </dgm:pt>
    <dgm:pt modelId="{EDF81F07-4690-4272-B88B-107018F44FF4}" type="pres">
      <dgm:prSet presAssocID="{785E935E-5746-4620-9DE8-42CCDC3FB8AD}" presName="connTx" presStyleLbl="parChTrans1D2" presStyleIdx="2" presStyleCnt="4"/>
      <dgm:spPr/>
      <dgm:t>
        <a:bodyPr/>
        <a:lstStyle/>
        <a:p>
          <a:endParaRPr lang="en-US"/>
        </a:p>
      </dgm:t>
    </dgm:pt>
    <dgm:pt modelId="{D80D4E8E-5085-46AB-B310-56F357D94232}" type="pres">
      <dgm:prSet presAssocID="{4247ADA4-8391-41CF-AB76-CD510E2DD8E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474221-E836-49BA-96CB-12CE69950E4A}" type="pres">
      <dgm:prSet presAssocID="{BB5E44A5-253A-4B7C-9ED2-EAA768E4F1BB}" presName="Name9" presStyleLbl="parChTrans1D2" presStyleIdx="3" presStyleCnt="4"/>
      <dgm:spPr/>
      <dgm:t>
        <a:bodyPr/>
        <a:lstStyle/>
        <a:p>
          <a:endParaRPr lang="en-US"/>
        </a:p>
      </dgm:t>
    </dgm:pt>
    <dgm:pt modelId="{8B1C995C-4A3D-40A3-A20E-2197F886B727}" type="pres">
      <dgm:prSet presAssocID="{BB5E44A5-253A-4B7C-9ED2-EAA768E4F1BB}" presName="connTx" presStyleLbl="parChTrans1D2" presStyleIdx="3" presStyleCnt="4"/>
      <dgm:spPr/>
      <dgm:t>
        <a:bodyPr/>
        <a:lstStyle/>
        <a:p>
          <a:endParaRPr lang="en-US"/>
        </a:p>
      </dgm:t>
    </dgm:pt>
    <dgm:pt modelId="{D962D467-EEA9-4460-9F4F-EDF5A8B3E721}" type="pres">
      <dgm:prSet presAssocID="{844E1B31-4919-4CA6-AD69-29659DD5888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F29302-9BA9-4498-9BFA-C1E387A4B665}" type="presOf" srcId="{7B086E1E-8743-4CBD-AB86-5D531AB05C9D}" destId="{C4F0F1AF-56B3-40AD-A44A-85BA543F9F20}" srcOrd="1" destOrd="0" presId="urn:microsoft.com/office/officeart/2005/8/layout/radial1"/>
    <dgm:cxn modelId="{13BA8615-892A-471D-893C-75FC69172ED5}" srcId="{1F78CF8D-B367-4809-A443-43D3868783EB}" destId="{111A3E16-DD3A-4187-AD07-0FC8054C0814}" srcOrd="1" destOrd="0" parTransId="{7B086E1E-8743-4CBD-AB86-5D531AB05C9D}" sibTransId="{547C805B-CD31-41DD-978C-33BC611D75D5}"/>
    <dgm:cxn modelId="{585E605E-F946-4023-BC6C-75FB0DE99CD7}" type="presOf" srcId="{BB5E44A5-253A-4B7C-9ED2-EAA768E4F1BB}" destId="{ED474221-E836-49BA-96CB-12CE69950E4A}" srcOrd="0" destOrd="0" presId="urn:microsoft.com/office/officeart/2005/8/layout/radial1"/>
    <dgm:cxn modelId="{9EDECF41-A300-4BC0-87C6-CC9BF4BC0322}" type="presOf" srcId="{AD5F12CE-C3B7-4F72-BD18-367889A3BEB9}" destId="{07AA5B51-2C44-431B-B546-FCD0C762D4E3}" srcOrd="1" destOrd="0" presId="urn:microsoft.com/office/officeart/2005/8/layout/radial1"/>
    <dgm:cxn modelId="{7A48ABB8-0CB9-4804-B495-FA286F04D491}" srcId="{F9E9BB11-CB3C-47EB-B32B-0801EF36E1E0}" destId="{1F78CF8D-B367-4809-A443-43D3868783EB}" srcOrd="0" destOrd="0" parTransId="{455896DB-B655-4CF2-ADF2-D3F125AF69BB}" sibTransId="{EF025379-22A1-4B63-A8B4-FB5BC9713BD4}"/>
    <dgm:cxn modelId="{651ED83F-D928-4EC0-9F1D-07F0325BAA54}" type="presOf" srcId="{AD5F12CE-C3B7-4F72-BD18-367889A3BEB9}" destId="{CE674057-12BB-46BF-A242-7097B5A98FAB}" srcOrd="0" destOrd="0" presId="urn:microsoft.com/office/officeart/2005/8/layout/radial1"/>
    <dgm:cxn modelId="{FC939BD3-FD91-4316-885A-EB2AF280A00B}" type="presOf" srcId="{BB5E44A5-253A-4B7C-9ED2-EAA768E4F1BB}" destId="{8B1C995C-4A3D-40A3-A20E-2197F886B727}" srcOrd="1" destOrd="0" presId="urn:microsoft.com/office/officeart/2005/8/layout/radial1"/>
    <dgm:cxn modelId="{1A902318-F167-4D55-9DA4-21AE88D5595B}" type="presOf" srcId="{785E935E-5746-4620-9DE8-42CCDC3FB8AD}" destId="{688C7A3D-B4BD-4CD9-BEAE-3DBA625F1439}" srcOrd="0" destOrd="0" presId="urn:microsoft.com/office/officeart/2005/8/layout/radial1"/>
    <dgm:cxn modelId="{2B6CC3EF-3EC5-4BF4-9288-DC8587D89D37}" type="presOf" srcId="{844E1B31-4919-4CA6-AD69-29659DD58882}" destId="{D962D467-EEA9-4460-9F4F-EDF5A8B3E721}" srcOrd="0" destOrd="0" presId="urn:microsoft.com/office/officeart/2005/8/layout/radial1"/>
    <dgm:cxn modelId="{881259E4-0C53-4E8E-9C42-B2CEF77C44FE}" srcId="{1F78CF8D-B367-4809-A443-43D3868783EB}" destId="{844E1B31-4919-4CA6-AD69-29659DD58882}" srcOrd="3" destOrd="0" parTransId="{BB5E44A5-253A-4B7C-9ED2-EAA768E4F1BB}" sibTransId="{9279E959-3514-4D0B-B548-35FCD2CAF60F}"/>
    <dgm:cxn modelId="{49066C45-D70A-459D-8AB2-7D154C11C5F8}" type="presOf" srcId="{4247ADA4-8391-41CF-AB76-CD510E2DD8E8}" destId="{D80D4E8E-5085-46AB-B310-56F357D94232}" srcOrd="0" destOrd="0" presId="urn:microsoft.com/office/officeart/2005/8/layout/radial1"/>
    <dgm:cxn modelId="{3254EA81-24F0-430D-8B44-21E523FFF047}" srcId="{1F78CF8D-B367-4809-A443-43D3868783EB}" destId="{4247ADA4-8391-41CF-AB76-CD510E2DD8E8}" srcOrd="2" destOrd="0" parTransId="{785E935E-5746-4620-9DE8-42CCDC3FB8AD}" sibTransId="{97B65782-CA63-4DED-90AE-A2460B03F25C}"/>
    <dgm:cxn modelId="{6D5792F3-6E69-48F1-8931-794AF1A28D22}" type="presOf" srcId="{111A3E16-DD3A-4187-AD07-0FC8054C0814}" destId="{67FE860A-47DD-492E-8735-B238571D7B0A}" srcOrd="0" destOrd="0" presId="urn:microsoft.com/office/officeart/2005/8/layout/radial1"/>
    <dgm:cxn modelId="{86BBF97A-A4EE-476B-B970-0EFFBE24760F}" type="presOf" srcId="{F9E9BB11-CB3C-47EB-B32B-0801EF36E1E0}" destId="{7A70B004-51A7-4880-9083-BD7BEE19EBD5}" srcOrd="0" destOrd="0" presId="urn:microsoft.com/office/officeart/2005/8/layout/radial1"/>
    <dgm:cxn modelId="{00056A35-1265-41D6-9B1C-3DDE47A75D7D}" type="presOf" srcId="{FB24A0BF-B223-4638-93E6-4CAFE9D996EA}" destId="{E226F1DE-229A-4BEB-9A15-1AB65526EB7F}" srcOrd="0" destOrd="0" presId="urn:microsoft.com/office/officeart/2005/8/layout/radial1"/>
    <dgm:cxn modelId="{EC07CAEC-A093-4802-9D63-00B318EBA597}" type="presOf" srcId="{7B086E1E-8743-4CBD-AB86-5D531AB05C9D}" destId="{A5CE3D36-EC0E-4F44-A92E-6D471C1DE4AB}" srcOrd="0" destOrd="0" presId="urn:microsoft.com/office/officeart/2005/8/layout/radial1"/>
    <dgm:cxn modelId="{B9D7D058-D9A0-4EAD-ADD1-B7F6D85A7BD6}" type="presOf" srcId="{1F78CF8D-B367-4809-A443-43D3868783EB}" destId="{6A9DDD23-EE11-4397-9DF0-5198C41EEE05}" srcOrd="0" destOrd="0" presId="urn:microsoft.com/office/officeart/2005/8/layout/radial1"/>
    <dgm:cxn modelId="{DE7A27CB-4E83-401A-9441-F55A5CAFD060}" srcId="{1F78CF8D-B367-4809-A443-43D3868783EB}" destId="{FB24A0BF-B223-4638-93E6-4CAFE9D996EA}" srcOrd="0" destOrd="0" parTransId="{AD5F12CE-C3B7-4F72-BD18-367889A3BEB9}" sibTransId="{B5B500B9-6F72-49D4-B463-D0386210D35D}"/>
    <dgm:cxn modelId="{5B4B2EDA-0F89-403E-81B6-8B7E83E3BA23}" type="presOf" srcId="{785E935E-5746-4620-9DE8-42CCDC3FB8AD}" destId="{EDF81F07-4690-4272-B88B-107018F44FF4}" srcOrd="1" destOrd="0" presId="urn:microsoft.com/office/officeart/2005/8/layout/radial1"/>
    <dgm:cxn modelId="{ABE9F76D-548F-4077-8A9F-5DCE16B58CB2}" type="presParOf" srcId="{7A70B004-51A7-4880-9083-BD7BEE19EBD5}" destId="{6A9DDD23-EE11-4397-9DF0-5198C41EEE05}" srcOrd="0" destOrd="0" presId="urn:microsoft.com/office/officeart/2005/8/layout/radial1"/>
    <dgm:cxn modelId="{4DBEBDF2-A319-4B98-B051-86A1838D4433}" type="presParOf" srcId="{7A70B004-51A7-4880-9083-BD7BEE19EBD5}" destId="{CE674057-12BB-46BF-A242-7097B5A98FAB}" srcOrd="1" destOrd="0" presId="urn:microsoft.com/office/officeart/2005/8/layout/radial1"/>
    <dgm:cxn modelId="{D21DF115-88BA-4C64-9766-380057689B8E}" type="presParOf" srcId="{CE674057-12BB-46BF-A242-7097B5A98FAB}" destId="{07AA5B51-2C44-431B-B546-FCD0C762D4E3}" srcOrd="0" destOrd="0" presId="urn:microsoft.com/office/officeart/2005/8/layout/radial1"/>
    <dgm:cxn modelId="{38E8C4E6-8DAD-4B34-9B2D-E51B078CF5C5}" type="presParOf" srcId="{7A70B004-51A7-4880-9083-BD7BEE19EBD5}" destId="{E226F1DE-229A-4BEB-9A15-1AB65526EB7F}" srcOrd="2" destOrd="0" presId="urn:microsoft.com/office/officeart/2005/8/layout/radial1"/>
    <dgm:cxn modelId="{EA419DBB-D706-48EC-87E0-C5962DBC762D}" type="presParOf" srcId="{7A70B004-51A7-4880-9083-BD7BEE19EBD5}" destId="{A5CE3D36-EC0E-4F44-A92E-6D471C1DE4AB}" srcOrd="3" destOrd="0" presId="urn:microsoft.com/office/officeart/2005/8/layout/radial1"/>
    <dgm:cxn modelId="{B8C1E6E8-D2C8-463F-A189-D65F5A924BF4}" type="presParOf" srcId="{A5CE3D36-EC0E-4F44-A92E-6D471C1DE4AB}" destId="{C4F0F1AF-56B3-40AD-A44A-85BA543F9F20}" srcOrd="0" destOrd="0" presId="urn:microsoft.com/office/officeart/2005/8/layout/radial1"/>
    <dgm:cxn modelId="{1BB16D32-B1D3-43BF-B688-741E024622D8}" type="presParOf" srcId="{7A70B004-51A7-4880-9083-BD7BEE19EBD5}" destId="{67FE860A-47DD-492E-8735-B238571D7B0A}" srcOrd="4" destOrd="0" presId="urn:microsoft.com/office/officeart/2005/8/layout/radial1"/>
    <dgm:cxn modelId="{53FEC996-B524-4A3D-AFCF-D79707FB3A35}" type="presParOf" srcId="{7A70B004-51A7-4880-9083-BD7BEE19EBD5}" destId="{688C7A3D-B4BD-4CD9-BEAE-3DBA625F1439}" srcOrd="5" destOrd="0" presId="urn:microsoft.com/office/officeart/2005/8/layout/radial1"/>
    <dgm:cxn modelId="{B5BEAC90-58EF-4527-A307-80C471E13F8A}" type="presParOf" srcId="{688C7A3D-B4BD-4CD9-BEAE-3DBA625F1439}" destId="{EDF81F07-4690-4272-B88B-107018F44FF4}" srcOrd="0" destOrd="0" presId="urn:microsoft.com/office/officeart/2005/8/layout/radial1"/>
    <dgm:cxn modelId="{B5926B22-0FEA-4CBD-9929-4F8D2F91801B}" type="presParOf" srcId="{7A70B004-51A7-4880-9083-BD7BEE19EBD5}" destId="{D80D4E8E-5085-46AB-B310-56F357D94232}" srcOrd="6" destOrd="0" presId="urn:microsoft.com/office/officeart/2005/8/layout/radial1"/>
    <dgm:cxn modelId="{CB5C95A2-EDC3-4C41-8EA0-6764B62BFE79}" type="presParOf" srcId="{7A70B004-51A7-4880-9083-BD7BEE19EBD5}" destId="{ED474221-E836-49BA-96CB-12CE69950E4A}" srcOrd="7" destOrd="0" presId="urn:microsoft.com/office/officeart/2005/8/layout/radial1"/>
    <dgm:cxn modelId="{EDAF49ED-1A37-441E-A0EB-7741E6AAD7F7}" type="presParOf" srcId="{ED474221-E836-49BA-96CB-12CE69950E4A}" destId="{8B1C995C-4A3D-40A3-A20E-2197F886B727}" srcOrd="0" destOrd="0" presId="urn:microsoft.com/office/officeart/2005/8/layout/radial1"/>
    <dgm:cxn modelId="{8A8C1506-AD25-4ACC-BB85-745E5EED7DE5}" type="presParOf" srcId="{7A70B004-51A7-4880-9083-BD7BEE19EBD5}" destId="{D962D467-EEA9-4460-9F4F-EDF5A8B3E721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77DBDD22-DC5E-4927-A2D0-0E55A9AE618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306714B-DB56-4BAD-93DC-942CA7A07EC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1º Conhecer o ambiente e os objetivos</a:t>
          </a:r>
          <a:endParaRPr lang="pt-BR" sz="1600" b="1" dirty="0">
            <a:solidFill>
              <a:srgbClr val="FF0000"/>
            </a:solidFill>
          </a:endParaRPr>
        </a:p>
      </dgm:t>
    </dgm:pt>
    <dgm:pt modelId="{E8A4A57B-E73C-4D92-B039-2783FD50040D}" type="parTrans" cxnId="{69A37670-81B2-453C-98A1-632E99F9B578}">
      <dgm:prSet/>
      <dgm:spPr/>
      <dgm:t>
        <a:bodyPr/>
        <a:lstStyle/>
        <a:p>
          <a:endParaRPr lang="pt-BR"/>
        </a:p>
      </dgm:t>
    </dgm:pt>
    <dgm:pt modelId="{3DDC2360-1E61-4644-A03C-999A49878640}" type="sibTrans" cxnId="{69A37670-81B2-453C-98A1-632E99F9B578}">
      <dgm:prSet/>
      <dgm:spPr/>
      <dgm:t>
        <a:bodyPr/>
        <a:lstStyle/>
        <a:p>
          <a:endParaRPr lang="pt-BR"/>
        </a:p>
      </dgm:t>
    </dgm:pt>
    <dgm:pt modelId="{4785AA3E-F544-490D-AEFB-70F73C1C4C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2º Identificar os riscos</a:t>
          </a:r>
          <a:endParaRPr lang="pt-BR" sz="1600" b="1" dirty="0">
            <a:solidFill>
              <a:srgbClr val="FF0000"/>
            </a:solidFill>
          </a:endParaRPr>
        </a:p>
      </dgm:t>
    </dgm:pt>
    <dgm:pt modelId="{DFFA2AF3-6285-41A3-A371-FC7D6A2E8F0F}" type="parTrans" cxnId="{05991045-E55F-4465-9294-3590456AC214}">
      <dgm:prSet/>
      <dgm:spPr/>
      <dgm:t>
        <a:bodyPr/>
        <a:lstStyle/>
        <a:p>
          <a:endParaRPr lang="pt-BR"/>
        </a:p>
      </dgm:t>
    </dgm:pt>
    <dgm:pt modelId="{9BAFDBB3-1BBA-46DB-AD75-4FEF68A7D22B}" type="sibTrans" cxnId="{05991045-E55F-4465-9294-3590456AC214}">
      <dgm:prSet/>
      <dgm:spPr/>
      <dgm:t>
        <a:bodyPr/>
        <a:lstStyle/>
        <a:p>
          <a:endParaRPr lang="pt-BR"/>
        </a:p>
      </dgm:t>
    </dgm:pt>
    <dgm:pt modelId="{4D808C84-7CF0-4218-9333-9846C0861FC9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0066FF"/>
              </a:solidFill>
            </a:rPr>
            <a:t>3º Avaliação dos riscos e controles</a:t>
          </a:r>
          <a:endParaRPr lang="pt-BR" sz="1600" b="1" dirty="0">
            <a:solidFill>
              <a:srgbClr val="0066FF"/>
            </a:solidFill>
          </a:endParaRPr>
        </a:p>
      </dgm:t>
    </dgm:pt>
    <dgm:pt modelId="{20ED8AB2-52F2-420B-969B-85F2207CE345}" type="parTrans" cxnId="{CFC466D8-7D27-4837-8426-C9FC894CBA12}">
      <dgm:prSet/>
      <dgm:spPr/>
      <dgm:t>
        <a:bodyPr/>
        <a:lstStyle/>
        <a:p>
          <a:endParaRPr lang="pt-BR"/>
        </a:p>
      </dgm:t>
    </dgm:pt>
    <dgm:pt modelId="{8AFF7B21-6E0E-49C0-BA6D-FCCF896B9F7F}" type="sibTrans" cxnId="{CFC466D8-7D27-4837-8426-C9FC894CBA12}">
      <dgm:prSet/>
      <dgm:spPr/>
      <dgm:t>
        <a:bodyPr/>
        <a:lstStyle/>
        <a:p>
          <a:endParaRPr lang="pt-BR"/>
        </a:p>
      </dgm:t>
    </dgm:pt>
    <dgm:pt modelId="{F3E36B59-F5F6-4B89-8701-3BC124BBE4B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4º Tratamento dos riscos</a:t>
          </a:r>
          <a:endParaRPr lang="pt-BR" sz="1600" b="1" dirty="0">
            <a:solidFill>
              <a:srgbClr val="FF0000"/>
            </a:solidFill>
          </a:endParaRPr>
        </a:p>
      </dgm:t>
    </dgm:pt>
    <dgm:pt modelId="{B73F4FD6-29FB-4965-8DAF-94D79FBC2C91}" type="parTrans" cxnId="{EA3C9FF9-1B41-40FF-96B0-0E7D1DE437A9}">
      <dgm:prSet/>
      <dgm:spPr/>
      <dgm:t>
        <a:bodyPr/>
        <a:lstStyle/>
        <a:p>
          <a:endParaRPr lang="pt-BR"/>
        </a:p>
      </dgm:t>
    </dgm:pt>
    <dgm:pt modelId="{8A27C67B-0576-4F91-9F61-809C4EEA6F0F}" type="sibTrans" cxnId="{EA3C9FF9-1B41-40FF-96B0-0E7D1DE437A9}">
      <dgm:prSet/>
      <dgm:spPr/>
      <dgm:t>
        <a:bodyPr/>
        <a:lstStyle/>
        <a:p>
          <a:endParaRPr lang="pt-BR"/>
        </a:p>
      </dgm:t>
    </dgm:pt>
    <dgm:pt modelId="{22F2A196-6CE2-4677-8E85-880198B446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5º Monitoramento e Comunicação</a:t>
          </a:r>
          <a:endParaRPr lang="pt-BR" sz="1600" b="1" dirty="0">
            <a:solidFill>
              <a:srgbClr val="FF0000"/>
            </a:solidFill>
          </a:endParaRPr>
        </a:p>
      </dgm:t>
    </dgm:pt>
    <dgm:pt modelId="{4539E627-B4CA-41E9-8851-8BFC0A1F17BF}" type="parTrans" cxnId="{68C22099-C6D1-415E-85B2-DD71F24EB8EA}">
      <dgm:prSet/>
      <dgm:spPr/>
      <dgm:t>
        <a:bodyPr/>
        <a:lstStyle/>
        <a:p>
          <a:endParaRPr lang="pt-BR"/>
        </a:p>
      </dgm:t>
    </dgm:pt>
    <dgm:pt modelId="{65D92D86-197D-4129-BBC5-76AA645A21DE}" type="sibTrans" cxnId="{68C22099-C6D1-415E-85B2-DD71F24EB8EA}">
      <dgm:prSet/>
      <dgm:spPr/>
      <dgm:t>
        <a:bodyPr/>
        <a:lstStyle/>
        <a:p>
          <a:endParaRPr lang="pt-BR"/>
        </a:p>
      </dgm:t>
    </dgm:pt>
    <dgm:pt modelId="{DB6C0543-79BB-4A2E-958C-985E9904A904}" type="pres">
      <dgm:prSet presAssocID="{77DBDD22-DC5E-4927-A2D0-0E55A9AE618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E988266-E755-4FB0-9E34-52A07C1F798D}" type="pres">
      <dgm:prSet presAssocID="{4306714B-DB56-4BAD-93DC-942CA7A07ECC}" presName="dummy" presStyleCnt="0"/>
      <dgm:spPr/>
    </dgm:pt>
    <dgm:pt modelId="{3907397F-C0C2-4965-A1D6-1A1CB08F4011}" type="pres">
      <dgm:prSet presAssocID="{4306714B-DB56-4BAD-93DC-942CA7A07ECC}" presName="node" presStyleLbl="revTx" presStyleIdx="0" presStyleCnt="5" custScaleX="23087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45FC715-EC7E-4E06-B0EF-2B4252A4C26D}" type="pres">
      <dgm:prSet presAssocID="{3DDC2360-1E61-4644-A03C-999A49878640}" presName="sibTrans" presStyleLbl="node1" presStyleIdx="0" presStyleCnt="5"/>
      <dgm:spPr/>
      <dgm:t>
        <a:bodyPr/>
        <a:lstStyle/>
        <a:p>
          <a:endParaRPr lang="pt-BR"/>
        </a:p>
      </dgm:t>
    </dgm:pt>
    <dgm:pt modelId="{40BC1BEA-350B-4D9E-95E0-3317107DE94D}" type="pres">
      <dgm:prSet presAssocID="{4785AA3E-F544-490D-AEFB-70F73C1C4C6C}" presName="dummy" presStyleCnt="0"/>
      <dgm:spPr/>
    </dgm:pt>
    <dgm:pt modelId="{273B456D-B7DE-44B9-A3D0-CCDA7A6D527E}" type="pres">
      <dgm:prSet presAssocID="{4785AA3E-F544-490D-AEFB-70F73C1C4C6C}" presName="node" presStyleLbl="revTx" presStyleIdx="1" presStyleCnt="5" custScaleX="19570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C46C1C8-C3E1-49CA-9FCA-475B08CC4BD9}" type="pres">
      <dgm:prSet presAssocID="{9BAFDBB3-1BBA-46DB-AD75-4FEF68A7D22B}" presName="sibTrans" presStyleLbl="node1" presStyleIdx="1" presStyleCnt="5"/>
      <dgm:spPr/>
      <dgm:t>
        <a:bodyPr/>
        <a:lstStyle/>
        <a:p>
          <a:endParaRPr lang="pt-BR"/>
        </a:p>
      </dgm:t>
    </dgm:pt>
    <dgm:pt modelId="{FB0A08A0-5F02-4556-8BA5-37F1B8B05409}" type="pres">
      <dgm:prSet presAssocID="{4D808C84-7CF0-4218-9333-9846C0861FC9}" presName="dummy" presStyleCnt="0"/>
      <dgm:spPr/>
    </dgm:pt>
    <dgm:pt modelId="{20846999-2D67-4400-8F11-BB821C186B1F}" type="pres">
      <dgm:prSet presAssocID="{4D808C84-7CF0-4218-9333-9846C0861FC9}" presName="node" presStyleLbl="revTx" presStyleIdx="2" presStyleCnt="5" custScaleX="156543" custRadScaleRad="10633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0C0286-5480-473E-AE8C-45E87CEFE344}" type="pres">
      <dgm:prSet presAssocID="{8AFF7B21-6E0E-49C0-BA6D-FCCF896B9F7F}" presName="sibTrans" presStyleLbl="node1" presStyleIdx="2" presStyleCnt="5"/>
      <dgm:spPr/>
      <dgm:t>
        <a:bodyPr/>
        <a:lstStyle/>
        <a:p>
          <a:endParaRPr lang="pt-BR"/>
        </a:p>
      </dgm:t>
    </dgm:pt>
    <dgm:pt modelId="{6414F4FB-A622-4D84-B554-269904465FD2}" type="pres">
      <dgm:prSet presAssocID="{F3E36B59-F5F6-4B89-8701-3BC124BBE4B8}" presName="dummy" presStyleCnt="0"/>
      <dgm:spPr/>
    </dgm:pt>
    <dgm:pt modelId="{91F58EDB-FA12-4F19-9275-09FD662D737A}" type="pres">
      <dgm:prSet presAssocID="{F3E36B59-F5F6-4B89-8701-3BC124BBE4B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40F855-BA0B-423A-8188-38CBFE3890ED}" type="pres">
      <dgm:prSet presAssocID="{8A27C67B-0576-4F91-9F61-809C4EEA6F0F}" presName="sibTrans" presStyleLbl="node1" presStyleIdx="3" presStyleCnt="5"/>
      <dgm:spPr/>
      <dgm:t>
        <a:bodyPr/>
        <a:lstStyle/>
        <a:p>
          <a:endParaRPr lang="pt-BR"/>
        </a:p>
      </dgm:t>
    </dgm:pt>
    <dgm:pt modelId="{8B54FE1F-7A71-42FF-9977-C0EEBA700374}" type="pres">
      <dgm:prSet presAssocID="{22F2A196-6CE2-4677-8E85-880198B4466C}" presName="dummy" presStyleCnt="0"/>
      <dgm:spPr/>
    </dgm:pt>
    <dgm:pt modelId="{6BC454D5-447E-4005-B485-EE1F28849A85}" type="pres">
      <dgm:prSet presAssocID="{22F2A196-6CE2-4677-8E85-880198B4466C}" presName="node" presStyleLbl="revTx" presStyleIdx="4" presStyleCnt="5" custScaleX="132110" custScaleY="68315" custRadScaleRad="106597" custRadScaleInc="-3556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DB68AD1-7569-46CE-AE80-F3236BC44EB0}" type="pres">
      <dgm:prSet presAssocID="{65D92D86-197D-4129-BBC5-76AA645A21DE}" presName="sibTrans" presStyleLbl="node1" presStyleIdx="4" presStyleCnt="5" custScaleX="123231" custScaleY="94234"/>
      <dgm:spPr/>
      <dgm:t>
        <a:bodyPr/>
        <a:lstStyle/>
        <a:p>
          <a:endParaRPr lang="pt-BR"/>
        </a:p>
      </dgm:t>
    </dgm:pt>
  </dgm:ptLst>
  <dgm:cxnLst>
    <dgm:cxn modelId="{CFC466D8-7D27-4837-8426-C9FC894CBA12}" srcId="{77DBDD22-DC5E-4927-A2D0-0E55A9AE6189}" destId="{4D808C84-7CF0-4218-9333-9846C0861FC9}" srcOrd="2" destOrd="0" parTransId="{20ED8AB2-52F2-420B-969B-85F2207CE345}" sibTransId="{8AFF7B21-6E0E-49C0-BA6D-FCCF896B9F7F}"/>
    <dgm:cxn modelId="{05991045-E55F-4465-9294-3590456AC214}" srcId="{77DBDD22-DC5E-4927-A2D0-0E55A9AE6189}" destId="{4785AA3E-F544-490D-AEFB-70F73C1C4C6C}" srcOrd="1" destOrd="0" parTransId="{DFFA2AF3-6285-41A3-A371-FC7D6A2E8F0F}" sibTransId="{9BAFDBB3-1BBA-46DB-AD75-4FEF68A7D22B}"/>
    <dgm:cxn modelId="{467B3ECD-9554-441A-BEDF-CD9BAE0B8F7D}" type="presOf" srcId="{4D808C84-7CF0-4218-9333-9846C0861FC9}" destId="{20846999-2D67-4400-8F11-BB821C186B1F}" srcOrd="0" destOrd="0" presId="urn:microsoft.com/office/officeart/2005/8/layout/cycle1"/>
    <dgm:cxn modelId="{08E273DD-CC14-42C4-ACF5-D8B27EC5C5AD}" type="presOf" srcId="{77DBDD22-DC5E-4927-A2D0-0E55A9AE6189}" destId="{DB6C0543-79BB-4A2E-958C-985E9904A904}" srcOrd="0" destOrd="0" presId="urn:microsoft.com/office/officeart/2005/8/layout/cycle1"/>
    <dgm:cxn modelId="{95BC5770-1C8F-4A64-B79E-7487943C64F2}" type="presOf" srcId="{9BAFDBB3-1BBA-46DB-AD75-4FEF68A7D22B}" destId="{5C46C1C8-C3E1-49CA-9FCA-475B08CC4BD9}" srcOrd="0" destOrd="0" presId="urn:microsoft.com/office/officeart/2005/8/layout/cycle1"/>
    <dgm:cxn modelId="{45633135-6834-4EC1-99A7-50E54C576B29}" type="presOf" srcId="{8AFF7B21-6E0E-49C0-BA6D-FCCF896B9F7F}" destId="{DF0C0286-5480-473E-AE8C-45E87CEFE344}" srcOrd="0" destOrd="0" presId="urn:microsoft.com/office/officeart/2005/8/layout/cycle1"/>
    <dgm:cxn modelId="{506AA022-25C6-4062-89BA-3114CAEC6499}" type="presOf" srcId="{65D92D86-197D-4129-BBC5-76AA645A21DE}" destId="{2DB68AD1-7569-46CE-AE80-F3236BC44EB0}" srcOrd="0" destOrd="0" presId="urn:microsoft.com/office/officeart/2005/8/layout/cycle1"/>
    <dgm:cxn modelId="{B7E6435B-DD2E-4BF2-9B3A-1A3073503E9C}" type="presOf" srcId="{4785AA3E-F544-490D-AEFB-70F73C1C4C6C}" destId="{273B456D-B7DE-44B9-A3D0-CCDA7A6D527E}" srcOrd="0" destOrd="0" presId="urn:microsoft.com/office/officeart/2005/8/layout/cycle1"/>
    <dgm:cxn modelId="{0BCB2EC8-4977-4F7A-939F-CAFC46D16591}" type="presOf" srcId="{4306714B-DB56-4BAD-93DC-942CA7A07ECC}" destId="{3907397F-C0C2-4965-A1D6-1A1CB08F4011}" srcOrd="0" destOrd="0" presId="urn:microsoft.com/office/officeart/2005/8/layout/cycle1"/>
    <dgm:cxn modelId="{845525A0-D136-4FCD-8B21-A43DEC3A9288}" type="presOf" srcId="{22F2A196-6CE2-4677-8E85-880198B4466C}" destId="{6BC454D5-447E-4005-B485-EE1F28849A85}" srcOrd="0" destOrd="0" presId="urn:microsoft.com/office/officeart/2005/8/layout/cycle1"/>
    <dgm:cxn modelId="{EA3C9FF9-1B41-40FF-96B0-0E7D1DE437A9}" srcId="{77DBDD22-DC5E-4927-A2D0-0E55A9AE6189}" destId="{F3E36B59-F5F6-4B89-8701-3BC124BBE4B8}" srcOrd="3" destOrd="0" parTransId="{B73F4FD6-29FB-4965-8DAF-94D79FBC2C91}" sibTransId="{8A27C67B-0576-4F91-9F61-809C4EEA6F0F}"/>
    <dgm:cxn modelId="{69A37670-81B2-453C-98A1-632E99F9B578}" srcId="{77DBDD22-DC5E-4927-A2D0-0E55A9AE6189}" destId="{4306714B-DB56-4BAD-93DC-942CA7A07ECC}" srcOrd="0" destOrd="0" parTransId="{E8A4A57B-E73C-4D92-B039-2783FD50040D}" sibTransId="{3DDC2360-1E61-4644-A03C-999A49878640}"/>
    <dgm:cxn modelId="{68C22099-C6D1-415E-85B2-DD71F24EB8EA}" srcId="{77DBDD22-DC5E-4927-A2D0-0E55A9AE6189}" destId="{22F2A196-6CE2-4677-8E85-880198B4466C}" srcOrd="4" destOrd="0" parTransId="{4539E627-B4CA-41E9-8851-8BFC0A1F17BF}" sibTransId="{65D92D86-197D-4129-BBC5-76AA645A21DE}"/>
    <dgm:cxn modelId="{874D4E93-5DE6-412D-B523-21E33C8CC071}" type="presOf" srcId="{3DDC2360-1E61-4644-A03C-999A49878640}" destId="{E45FC715-EC7E-4E06-B0EF-2B4252A4C26D}" srcOrd="0" destOrd="0" presId="urn:microsoft.com/office/officeart/2005/8/layout/cycle1"/>
    <dgm:cxn modelId="{632BDEF3-2634-4267-B3AD-B8B110880F33}" type="presOf" srcId="{8A27C67B-0576-4F91-9F61-809C4EEA6F0F}" destId="{5940F855-BA0B-423A-8188-38CBFE3890ED}" srcOrd="0" destOrd="0" presId="urn:microsoft.com/office/officeart/2005/8/layout/cycle1"/>
    <dgm:cxn modelId="{E3E61C5A-EC8E-4CC9-896B-D3B85DF537AF}" type="presOf" srcId="{F3E36B59-F5F6-4B89-8701-3BC124BBE4B8}" destId="{91F58EDB-FA12-4F19-9275-09FD662D737A}" srcOrd="0" destOrd="0" presId="urn:microsoft.com/office/officeart/2005/8/layout/cycle1"/>
    <dgm:cxn modelId="{9A462806-FB75-46F3-B46A-18A1289E2008}" type="presParOf" srcId="{DB6C0543-79BB-4A2E-958C-985E9904A904}" destId="{5E988266-E755-4FB0-9E34-52A07C1F798D}" srcOrd="0" destOrd="0" presId="urn:microsoft.com/office/officeart/2005/8/layout/cycle1"/>
    <dgm:cxn modelId="{5B8D3933-FC70-48E7-AB0C-B756C067E79C}" type="presParOf" srcId="{DB6C0543-79BB-4A2E-958C-985E9904A904}" destId="{3907397F-C0C2-4965-A1D6-1A1CB08F4011}" srcOrd="1" destOrd="0" presId="urn:microsoft.com/office/officeart/2005/8/layout/cycle1"/>
    <dgm:cxn modelId="{480E3EF8-2176-41D1-863F-E8BEBFE5619F}" type="presParOf" srcId="{DB6C0543-79BB-4A2E-958C-985E9904A904}" destId="{E45FC715-EC7E-4E06-B0EF-2B4252A4C26D}" srcOrd="2" destOrd="0" presId="urn:microsoft.com/office/officeart/2005/8/layout/cycle1"/>
    <dgm:cxn modelId="{5C81C83A-142F-4DB0-8969-9D94FFFB2088}" type="presParOf" srcId="{DB6C0543-79BB-4A2E-958C-985E9904A904}" destId="{40BC1BEA-350B-4D9E-95E0-3317107DE94D}" srcOrd="3" destOrd="0" presId="urn:microsoft.com/office/officeart/2005/8/layout/cycle1"/>
    <dgm:cxn modelId="{B75504AF-4926-46F2-B137-609B702987E4}" type="presParOf" srcId="{DB6C0543-79BB-4A2E-958C-985E9904A904}" destId="{273B456D-B7DE-44B9-A3D0-CCDA7A6D527E}" srcOrd="4" destOrd="0" presId="urn:microsoft.com/office/officeart/2005/8/layout/cycle1"/>
    <dgm:cxn modelId="{25BC1EFC-8EFA-42DB-BFED-1440C96643E7}" type="presParOf" srcId="{DB6C0543-79BB-4A2E-958C-985E9904A904}" destId="{5C46C1C8-C3E1-49CA-9FCA-475B08CC4BD9}" srcOrd="5" destOrd="0" presId="urn:microsoft.com/office/officeart/2005/8/layout/cycle1"/>
    <dgm:cxn modelId="{547CB392-3E3D-4276-A8FD-ECD5EB88A63E}" type="presParOf" srcId="{DB6C0543-79BB-4A2E-958C-985E9904A904}" destId="{FB0A08A0-5F02-4556-8BA5-37F1B8B05409}" srcOrd="6" destOrd="0" presId="urn:microsoft.com/office/officeart/2005/8/layout/cycle1"/>
    <dgm:cxn modelId="{F50184F0-2DC9-4194-BA93-A319E5BA7F2C}" type="presParOf" srcId="{DB6C0543-79BB-4A2E-958C-985E9904A904}" destId="{20846999-2D67-4400-8F11-BB821C186B1F}" srcOrd="7" destOrd="0" presId="urn:microsoft.com/office/officeart/2005/8/layout/cycle1"/>
    <dgm:cxn modelId="{ABC1A905-0DA9-4E6E-8967-9E3C1A9F57BF}" type="presParOf" srcId="{DB6C0543-79BB-4A2E-958C-985E9904A904}" destId="{DF0C0286-5480-473E-AE8C-45E87CEFE344}" srcOrd="8" destOrd="0" presId="urn:microsoft.com/office/officeart/2005/8/layout/cycle1"/>
    <dgm:cxn modelId="{71421E37-9B93-4338-BB84-162F700BD224}" type="presParOf" srcId="{DB6C0543-79BB-4A2E-958C-985E9904A904}" destId="{6414F4FB-A622-4D84-B554-269904465FD2}" srcOrd="9" destOrd="0" presId="urn:microsoft.com/office/officeart/2005/8/layout/cycle1"/>
    <dgm:cxn modelId="{42FFAE5E-1EA7-4B55-8711-D81B67DD7602}" type="presParOf" srcId="{DB6C0543-79BB-4A2E-958C-985E9904A904}" destId="{91F58EDB-FA12-4F19-9275-09FD662D737A}" srcOrd="10" destOrd="0" presId="urn:microsoft.com/office/officeart/2005/8/layout/cycle1"/>
    <dgm:cxn modelId="{FF92335A-B550-4150-86AC-E7DCACF8E729}" type="presParOf" srcId="{DB6C0543-79BB-4A2E-958C-985E9904A904}" destId="{5940F855-BA0B-423A-8188-38CBFE3890ED}" srcOrd="11" destOrd="0" presId="urn:microsoft.com/office/officeart/2005/8/layout/cycle1"/>
    <dgm:cxn modelId="{BA45F5CD-53B3-4FE2-A036-77DAEECC2B73}" type="presParOf" srcId="{DB6C0543-79BB-4A2E-958C-985E9904A904}" destId="{8B54FE1F-7A71-42FF-9977-C0EEBA700374}" srcOrd="12" destOrd="0" presId="urn:microsoft.com/office/officeart/2005/8/layout/cycle1"/>
    <dgm:cxn modelId="{DAD8176F-AD04-4E3C-B9C9-0A306960868E}" type="presParOf" srcId="{DB6C0543-79BB-4A2E-958C-985E9904A904}" destId="{6BC454D5-447E-4005-B485-EE1F28849A85}" srcOrd="13" destOrd="0" presId="urn:microsoft.com/office/officeart/2005/8/layout/cycle1"/>
    <dgm:cxn modelId="{3F51B1C0-80CB-41B7-A55F-91C117E2C62F}" type="presParOf" srcId="{DB6C0543-79BB-4A2E-958C-985E9904A904}" destId="{2DB68AD1-7569-46CE-AE80-F3236BC44EB0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77DBDD22-DC5E-4927-A2D0-0E55A9AE618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306714B-DB56-4BAD-93DC-942CA7A07EC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1º Conhecer o ambiente e os objetivos</a:t>
          </a:r>
          <a:endParaRPr lang="pt-BR" sz="1600" b="1" dirty="0">
            <a:solidFill>
              <a:srgbClr val="FF0000"/>
            </a:solidFill>
          </a:endParaRPr>
        </a:p>
      </dgm:t>
    </dgm:pt>
    <dgm:pt modelId="{E8A4A57B-E73C-4D92-B039-2783FD50040D}" type="parTrans" cxnId="{69A37670-81B2-453C-98A1-632E99F9B578}">
      <dgm:prSet/>
      <dgm:spPr/>
      <dgm:t>
        <a:bodyPr/>
        <a:lstStyle/>
        <a:p>
          <a:endParaRPr lang="pt-BR"/>
        </a:p>
      </dgm:t>
    </dgm:pt>
    <dgm:pt modelId="{3DDC2360-1E61-4644-A03C-999A49878640}" type="sibTrans" cxnId="{69A37670-81B2-453C-98A1-632E99F9B578}">
      <dgm:prSet/>
      <dgm:spPr/>
      <dgm:t>
        <a:bodyPr/>
        <a:lstStyle/>
        <a:p>
          <a:endParaRPr lang="pt-BR"/>
        </a:p>
      </dgm:t>
    </dgm:pt>
    <dgm:pt modelId="{4785AA3E-F544-490D-AEFB-70F73C1C4C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2º Identificar os riscos</a:t>
          </a:r>
          <a:endParaRPr lang="pt-BR" sz="1600" b="1" dirty="0">
            <a:solidFill>
              <a:srgbClr val="FF0000"/>
            </a:solidFill>
          </a:endParaRPr>
        </a:p>
      </dgm:t>
    </dgm:pt>
    <dgm:pt modelId="{DFFA2AF3-6285-41A3-A371-FC7D6A2E8F0F}" type="parTrans" cxnId="{05991045-E55F-4465-9294-3590456AC214}">
      <dgm:prSet/>
      <dgm:spPr/>
      <dgm:t>
        <a:bodyPr/>
        <a:lstStyle/>
        <a:p>
          <a:endParaRPr lang="pt-BR"/>
        </a:p>
      </dgm:t>
    </dgm:pt>
    <dgm:pt modelId="{9BAFDBB3-1BBA-46DB-AD75-4FEF68A7D22B}" type="sibTrans" cxnId="{05991045-E55F-4465-9294-3590456AC214}">
      <dgm:prSet/>
      <dgm:spPr/>
      <dgm:t>
        <a:bodyPr/>
        <a:lstStyle/>
        <a:p>
          <a:endParaRPr lang="pt-BR"/>
        </a:p>
      </dgm:t>
    </dgm:pt>
    <dgm:pt modelId="{4D808C84-7CF0-4218-9333-9846C0861FC9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3º Avaliação dos riscos e controles</a:t>
          </a:r>
          <a:endParaRPr lang="pt-BR" sz="1600" b="1" dirty="0">
            <a:solidFill>
              <a:srgbClr val="FF0000"/>
            </a:solidFill>
          </a:endParaRPr>
        </a:p>
      </dgm:t>
    </dgm:pt>
    <dgm:pt modelId="{20ED8AB2-52F2-420B-969B-85F2207CE345}" type="parTrans" cxnId="{CFC466D8-7D27-4837-8426-C9FC894CBA12}">
      <dgm:prSet/>
      <dgm:spPr/>
      <dgm:t>
        <a:bodyPr/>
        <a:lstStyle/>
        <a:p>
          <a:endParaRPr lang="pt-BR"/>
        </a:p>
      </dgm:t>
    </dgm:pt>
    <dgm:pt modelId="{8AFF7B21-6E0E-49C0-BA6D-FCCF896B9F7F}" type="sibTrans" cxnId="{CFC466D8-7D27-4837-8426-C9FC894CBA12}">
      <dgm:prSet/>
      <dgm:spPr/>
      <dgm:t>
        <a:bodyPr/>
        <a:lstStyle/>
        <a:p>
          <a:endParaRPr lang="pt-BR"/>
        </a:p>
      </dgm:t>
    </dgm:pt>
    <dgm:pt modelId="{F3E36B59-F5F6-4B89-8701-3BC124BBE4B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0066FF"/>
              </a:solidFill>
            </a:rPr>
            <a:t>4º Tratamento dos riscos</a:t>
          </a:r>
          <a:endParaRPr lang="pt-BR" sz="1600" b="1" dirty="0">
            <a:solidFill>
              <a:srgbClr val="0066FF"/>
            </a:solidFill>
          </a:endParaRPr>
        </a:p>
      </dgm:t>
    </dgm:pt>
    <dgm:pt modelId="{B73F4FD6-29FB-4965-8DAF-94D79FBC2C91}" type="parTrans" cxnId="{EA3C9FF9-1B41-40FF-96B0-0E7D1DE437A9}">
      <dgm:prSet/>
      <dgm:spPr/>
      <dgm:t>
        <a:bodyPr/>
        <a:lstStyle/>
        <a:p>
          <a:endParaRPr lang="pt-BR"/>
        </a:p>
      </dgm:t>
    </dgm:pt>
    <dgm:pt modelId="{8A27C67B-0576-4F91-9F61-809C4EEA6F0F}" type="sibTrans" cxnId="{EA3C9FF9-1B41-40FF-96B0-0E7D1DE437A9}">
      <dgm:prSet/>
      <dgm:spPr/>
      <dgm:t>
        <a:bodyPr/>
        <a:lstStyle/>
        <a:p>
          <a:endParaRPr lang="pt-BR"/>
        </a:p>
      </dgm:t>
    </dgm:pt>
    <dgm:pt modelId="{22F2A196-6CE2-4677-8E85-880198B446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5º Monitoramento e Comunicação</a:t>
          </a:r>
          <a:endParaRPr lang="pt-BR" sz="1600" b="1" dirty="0">
            <a:solidFill>
              <a:srgbClr val="FF0000"/>
            </a:solidFill>
          </a:endParaRPr>
        </a:p>
      </dgm:t>
    </dgm:pt>
    <dgm:pt modelId="{4539E627-B4CA-41E9-8851-8BFC0A1F17BF}" type="parTrans" cxnId="{68C22099-C6D1-415E-85B2-DD71F24EB8EA}">
      <dgm:prSet/>
      <dgm:spPr/>
      <dgm:t>
        <a:bodyPr/>
        <a:lstStyle/>
        <a:p>
          <a:endParaRPr lang="pt-BR"/>
        </a:p>
      </dgm:t>
    </dgm:pt>
    <dgm:pt modelId="{65D92D86-197D-4129-BBC5-76AA645A21DE}" type="sibTrans" cxnId="{68C22099-C6D1-415E-85B2-DD71F24EB8EA}">
      <dgm:prSet/>
      <dgm:spPr/>
      <dgm:t>
        <a:bodyPr/>
        <a:lstStyle/>
        <a:p>
          <a:endParaRPr lang="pt-BR"/>
        </a:p>
      </dgm:t>
    </dgm:pt>
    <dgm:pt modelId="{DB6C0543-79BB-4A2E-958C-985E9904A904}" type="pres">
      <dgm:prSet presAssocID="{77DBDD22-DC5E-4927-A2D0-0E55A9AE618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E988266-E755-4FB0-9E34-52A07C1F798D}" type="pres">
      <dgm:prSet presAssocID="{4306714B-DB56-4BAD-93DC-942CA7A07ECC}" presName="dummy" presStyleCnt="0"/>
      <dgm:spPr/>
    </dgm:pt>
    <dgm:pt modelId="{3907397F-C0C2-4965-A1D6-1A1CB08F4011}" type="pres">
      <dgm:prSet presAssocID="{4306714B-DB56-4BAD-93DC-942CA7A07ECC}" presName="node" presStyleLbl="revTx" presStyleIdx="0" presStyleCnt="5" custScaleX="23087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45FC715-EC7E-4E06-B0EF-2B4252A4C26D}" type="pres">
      <dgm:prSet presAssocID="{3DDC2360-1E61-4644-A03C-999A49878640}" presName="sibTrans" presStyleLbl="node1" presStyleIdx="0" presStyleCnt="5"/>
      <dgm:spPr/>
      <dgm:t>
        <a:bodyPr/>
        <a:lstStyle/>
        <a:p>
          <a:endParaRPr lang="pt-BR"/>
        </a:p>
      </dgm:t>
    </dgm:pt>
    <dgm:pt modelId="{40BC1BEA-350B-4D9E-95E0-3317107DE94D}" type="pres">
      <dgm:prSet presAssocID="{4785AA3E-F544-490D-AEFB-70F73C1C4C6C}" presName="dummy" presStyleCnt="0"/>
      <dgm:spPr/>
    </dgm:pt>
    <dgm:pt modelId="{273B456D-B7DE-44B9-A3D0-CCDA7A6D527E}" type="pres">
      <dgm:prSet presAssocID="{4785AA3E-F544-490D-AEFB-70F73C1C4C6C}" presName="node" presStyleLbl="revTx" presStyleIdx="1" presStyleCnt="5" custScaleX="19570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C46C1C8-C3E1-49CA-9FCA-475B08CC4BD9}" type="pres">
      <dgm:prSet presAssocID="{9BAFDBB3-1BBA-46DB-AD75-4FEF68A7D22B}" presName="sibTrans" presStyleLbl="node1" presStyleIdx="1" presStyleCnt="5"/>
      <dgm:spPr/>
      <dgm:t>
        <a:bodyPr/>
        <a:lstStyle/>
        <a:p>
          <a:endParaRPr lang="pt-BR"/>
        </a:p>
      </dgm:t>
    </dgm:pt>
    <dgm:pt modelId="{FB0A08A0-5F02-4556-8BA5-37F1B8B05409}" type="pres">
      <dgm:prSet presAssocID="{4D808C84-7CF0-4218-9333-9846C0861FC9}" presName="dummy" presStyleCnt="0"/>
      <dgm:spPr/>
    </dgm:pt>
    <dgm:pt modelId="{20846999-2D67-4400-8F11-BB821C186B1F}" type="pres">
      <dgm:prSet presAssocID="{4D808C84-7CF0-4218-9333-9846C0861FC9}" presName="node" presStyleLbl="revTx" presStyleIdx="2" presStyleCnt="5" custScaleX="156543" custRadScaleRad="10633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0C0286-5480-473E-AE8C-45E87CEFE344}" type="pres">
      <dgm:prSet presAssocID="{8AFF7B21-6E0E-49C0-BA6D-FCCF896B9F7F}" presName="sibTrans" presStyleLbl="node1" presStyleIdx="2" presStyleCnt="5"/>
      <dgm:spPr/>
      <dgm:t>
        <a:bodyPr/>
        <a:lstStyle/>
        <a:p>
          <a:endParaRPr lang="pt-BR"/>
        </a:p>
      </dgm:t>
    </dgm:pt>
    <dgm:pt modelId="{6414F4FB-A622-4D84-B554-269904465FD2}" type="pres">
      <dgm:prSet presAssocID="{F3E36B59-F5F6-4B89-8701-3BC124BBE4B8}" presName="dummy" presStyleCnt="0"/>
      <dgm:spPr/>
    </dgm:pt>
    <dgm:pt modelId="{91F58EDB-FA12-4F19-9275-09FD662D737A}" type="pres">
      <dgm:prSet presAssocID="{F3E36B59-F5F6-4B89-8701-3BC124BBE4B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40F855-BA0B-423A-8188-38CBFE3890ED}" type="pres">
      <dgm:prSet presAssocID="{8A27C67B-0576-4F91-9F61-809C4EEA6F0F}" presName="sibTrans" presStyleLbl="node1" presStyleIdx="3" presStyleCnt="5"/>
      <dgm:spPr/>
      <dgm:t>
        <a:bodyPr/>
        <a:lstStyle/>
        <a:p>
          <a:endParaRPr lang="pt-BR"/>
        </a:p>
      </dgm:t>
    </dgm:pt>
    <dgm:pt modelId="{8B54FE1F-7A71-42FF-9977-C0EEBA700374}" type="pres">
      <dgm:prSet presAssocID="{22F2A196-6CE2-4677-8E85-880198B4466C}" presName="dummy" presStyleCnt="0"/>
      <dgm:spPr/>
    </dgm:pt>
    <dgm:pt modelId="{6BC454D5-447E-4005-B485-EE1F28849A85}" type="pres">
      <dgm:prSet presAssocID="{22F2A196-6CE2-4677-8E85-880198B4466C}" presName="node" presStyleLbl="revTx" presStyleIdx="4" presStyleCnt="5" custScaleX="132110" custScaleY="68315" custRadScaleRad="106597" custRadScaleInc="-3556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DB68AD1-7569-46CE-AE80-F3236BC44EB0}" type="pres">
      <dgm:prSet presAssocID="{65D92D86-197D-4129-BBC5-76AA645A21DE}" presName="sibTrans" presStyleLbl="node1" presStyleIdx="4" presStyleCnt="5" custScaleX="123231" custScaleY="94234"/>
      <dgm:spPr/>
      <dgm:t>
        <a:bodyPr/>
        <a:lstStyle/>
        <a:p>
          <a:endParaRPr lang="pt-BR"/>
        </a:p>
      </dgm:t>
    </dgm:pt>
  </dgm:ptLst>
  <dgm:cxnLst>
    <dgm:cxn modelId="{CFC466D8-7D27-4837-8426-C9FC894CBA12}" srcId="{77DBDD22-DC5E-4927-A2D0-0E55A9AE6189}" destId="{4D808C84-7CF0-4218-9333-9846C0861FC9}" srcOrd="2" destOrd="0" parTransId="{20ED8AB2-52F2-420B-969B-85F2207CE345}" sibTransId="{8AFF7B21-6E0E-49C0-BA6D-FCCF896B9F7F}"/>
    <dgm:cxn modelId="{05991045-E55F-4465-9294-3590456AC214}" srcId="{77DBDD22-DC5E-4927-A2D0-0E55A9AE6189}" destId="{4785AA3E-F544-490D-AEFB-70F73C1C4C6C}" srcOrd="1" destOrd="0" parTransId="{DFFA2AF3-6285-41A3-A371-FC7D6A2E8F0F}" sibTransId="{9BAFDBB3-1BBA-46DB-AD75-4FEF68A7D22B}"/>
    <dgm:cxn modelId="{467B3ECD-9554-441A-BEDF-CD9BAE0B8F7D}" type="presOf" srcId="{4D808C84-7CF0-4218-9333-9846C0861FC9}" destId="{20846999-2D67-4400-8F11-BB821C186B1F}" srcOrd="0" destOrd="0" presId="urn:microsoft.com/office/officeart/2005/8/layout/cycle1"/>
    <dgm:cxn modelId="{08E273DD-CC14-42C4-ACF5-D8B27EC5C5AD}" type="presOf" srcId="{77DBDD22-DC5E-4927-A2D0-0E55A9AE6189}" destId="{DB6C0543-79BB-4A2E-958C-985E9904A904}" srcOrd="0" destOrd="0" presId="urn:microsoft.com/office/officeart/2005/8/layout/cycle1"/>
    <dgm:cxn modelId="{95BC5770-1C8F-4A64-B79E-7487943C64F2}" type="presOf" srcId="{9BAFDBB3-1BBA-46DB-AD75-4FEF68A7D22B}" destId="{5C46C1C8-C3E1-49CA-9FCA-475B08CC4BD9}" srcOrd="0" destOrd="0" presId="urn:microsoft.com/office/officeart/2005/8/layout/cycle1"/>
    <dgm:cxn modelId="{45633135-6834-4EC1-99A7-50E54C576B29}" type="presOf" srcId="{8AFF7B21-6E0E-49C0-BA6D-FCCF896B9F7F}" destId="{DF0C0286-5480-473E-AE8C-45E87CEFE344}" srcOrd="0" destOrd="0" presId="urn:microsoft.com/office/officeart/2005/8/layout/cycle1"/>
    <dgm:cxn modelId="{506AA022-25C6-4062-89BA-3114CAEC6499}" type="presOf" srcId="{65D92D86-197D-4129-BBC5-76AA645A21DE}" destId="{2DB68AD1-7569-46CE-AE80-F3236BC44EB0}" srcOrd="0" destOrd="0" presId="urn:microsoft.com/office/officeart/2005/8/layout/cycle1"/>
    <dgm:cxn modelId="{B7E6435B-DD2E-4BF2-9B3A-1A3073503E9C}" type="presOf" srcId="{4785AA3E-F544-490D-AEFB-70F73C1C4C6C}" destId="{273B456D-B7DE-44B9-A3D0-CCDA7A6D527E}" srcOrd="0" destOrd="0" presId="urn:microsoft.com/office/officeart/2005/8/layout/cycle1"/>
    <dgm:cxn modelId="{0BCB2EC8-4977-4F7A-939F-CAFC46D16591}" type="presOf" srcId="{4306714B-DB56-4BAD-93DC-942CA7A07ECC}" destId="{3907397F-C0C2-4965-A1D6-1A1CB08F4011}" srcOrd="0" destOrd="0" presId="urn:microsoft.com/office/officeart/2005/8/layout/cycle1"/>
    <dgm:cxn modelId="{845525A0-D136-4FCD-8B21-A43DEC3A9288}" type="presOf" srcId="{22F2A196-6CE2-4677-8E85-880198B4466C}" destId="{6BC454D5-447E-4005-B485-EE1F28849A85}" srcOrd="0" destOrd="0" presId="urn:microsoft.com/office/officeart/2005/8/layout/cycle1"/>
    <dgm:cxn modelId="{EA3C9FF9-1B41-40FF-96B0-0E7D1DE437A9}" srcId="{77DBDD22-DC5E-4927-A2D0-0E55A9AE6189}" destId="{F3E36B59-F5F6-4B89-8701-3BC124BBE4B8}" srcOrd="3" destOrd="0" parTransId="{B73F4FD6-29FB-4965-8DAF-94D79FBC2C91}" sibTransId="{8A27C67B-0576-4F91-9F61-809C4EEA6F0F}"/>
    <dgm:cxn modelId="{69A37670-81B2-453C-98A1-632E99F9B578}" srcId="{77DBDD22-DC5E-4927-A2D0-0E55A9AE6189}" destId="{4306714B-DB56-4BAD-93DC-942CA7A07ECC}" srcOrd="0" destOrd="0" parTransId="{E8A4A57B-E73C-4D92-B039-2783FD50040D}" sibTransId="{3DDC2360-1E61-4644-A03C-999A49878640}"/>
    <dgm:cxn modelId="{68C22099-C6D1-415E-85B2-DD71F24EB8EA}" srcId="{77DBDD22-DC5E-4927-A2D0-0E55A9AE6189}" destId="{22F2A196-6CE2-4677-8E85-880198B4466C}" srcOrd="4" destOrd="0" parTransId="{4539E627-B4CA-41E9-8851-8BFC0A1F17BF}" sibTransId="{65D92D86-197D-4129-BBC5-76AA645A21DE}"/>
    <dgm:cxn modelId="{874D4E93-5DE6-412D-B523-21E33C8CC071}" type="presOf" srcId="{3DDC2360-1E61-4644-A03C-999A49878640}" destId="{E45FC715-EC7E-4E06-B0EF-2B4252A4C26D}" srcOrd="0" destOrd="0" presId="urn:microsoft.com/office/officeart/2005/8/layout/cycle1"/>
    <dgm:cxn modelId="{632BDEF3-2634-4267-B3AD-B8B110880F33}" type="presOf" srcId="{8A27C67B-0576-4F91-9F61-809C4EEA6F0F}" destId="{5940F855-BA0B-423A-8188-38CBFE3890ED}" srcOrd="0" destOrd="0" presId="urn:microsoft.com/office/officeart/2005/8/layout/cycle1"/>
    <dgm:cxn modelId="{E3E61C5A-EC8E-4CC9-896B-D3B85DF537AF}" type="presOf" srcId="{F3E36B59-F5F6-4B89-8701-3BC124BBE4B8}" destId="{91F58EDB-FA12-4F19-9275-09FD662D737A}" srcOrd="0" destOrd="0" presId="urn:microsoft.com/office/officeart/2005/8/layout/cycle1"/>
    <dgm:cxn modelId="{9A462806-FB75-46F3-B46A-18A1289E2008}" type="presParOf" srcId="{DB6C0543-79BB-4A2E-958C-985E9904A904}" destId="{5E988266-E755-4FB0-9E34-52A07C1F798D}" srcOrd="0" destOrd="0" presId="urn:microsoft.com/office/officeart/2005/8/layout/cycle1"/>
    <dgm:cxn modelId="{5B8D3933-FC70-48E7-AB0C-B756C067E79C}" type="presParOf" srcId="{DB6C0543-79BB-4A2E-958C-985E9904A904}" destId="{3907397F-C0C2-4965-A1D6-1A1CB08F4011}" srcOrd="1" destOrd="0" presId="urn:microsoft.com/office/officeart/2005/8/layout/cycle1"/>
    <dgm:cxn modelId="{480E3EF8-2176-41D1-863F-E8BEBFE5619F}" type="presParOf" srcId="{DB6C0543-79BB-4A2E-958C-985E9904A904}" destId="{E45FC715-EC7E-4E06-B0EF-2B4252A4C26D}" srcOrd="2" destOrd="0" presId="urn:microsoft.com/office/officeart/2005/8/layout/cycle1"/>
    <dgm:cxn modelId="{5C81C83A-142F-4DB0-8969-9D94FFFB2088}" type="presParOf" srcId="{DB6C0543-79BB-4A2E-958C-985E9904A904}" destId="{40BC1BEA-350B-4D9E-95E0-3317107DE94D}" srcOrd="3" destOrd="0" presId="urn:microsoft.com/office/officeart/2005/8/layout/cycle1"/>
    <dgm:cxn modelId="{B75504AF-4926-46F2-B137-609B702987E4}" type="presParOf" srcId="{DB6C0543-79BB-4A2E-958C-985E9904A904}" destId="{273B456D-B7DE-44B9-A3D0-CCDA7A6D527E}" srcOrd="4" destOrd="0" presId="urn:microsoft.com/office/officeart/2005/8/layout/cycle1"/>
    <dgm:cxn modelId="{25BC1EFC-8EFA-42DB-BFED-1440C96643E7}" type="presParOf" srcId="{DB6C0543-79BB-4A2E-958C-985E9904A904}" destId="{5C46C1C8-C3E1-49CA-9FCA-475B08CC4BD9}" srcOrd="5" destOrd="0" presId="urn:microsoft.com/office/officeart/2005/8/layout/cycle1"/>
    <dgm:cxn modelId="{547CB392-3E3D-4276-A8FD-ECD5EB88A63E}" type="presParOf" srcId="{DB6C0543-79BB-4A2E-958C-985E9904A904}" destId="{FB0A08A0-5F02-4556-8BA5-37F1B8B05409}" srcOrd="6" destOrd="0" presId="urn:microsoft.com/office/officeart/2005/8/layout/cycle1"/>
    <dgm:cxn modelId="{F50184F0-2DC9-4194-BA93-A319E5BA7F2C}" type="presParOf" srcId="{DB6C0543-79BB-4A2E-958C-985E9904A904}" destId="{20846999-2D67-4400-8F11-BB821C186B1F}" srcOrd="7" destOrd="0" presId="urn:microsoft.com/office/officeart/2005/8/layout/cycle1"/>
    <dgm:cxn modelId="{ABC1A905-0DA9-4E6E-8967-9E3C1A9F57BF}" type="presParOf" srcId="{DB6C0543-79BB-4A2E-958C-985E9904A904}" destId="{DF0C0286-5480-473E-AE8C-45E87CEFE344}" srcOrd="8" destOrd="0" presId="urn:microsoft.com/office/officeart/2005/8/layout/cycle1"/>
    <dgm:cxn modelId="{71421E37-9B93-4338-BB84-162F700BD224}" type="presParOf" srcId="{DB6C0543-79BB-4A2E-958C-985E9904A904}" destId="{6414F4FB-A622-4D84-B554-269904465FD2}" srcOrd="9" destOrd="0" presId="urn:microsoft.com/office/officeart/2005/8/layout/cycle1"/>
    <dgm:cxn modelId="{42FFAE5E-1EA7-4B55-8711-D81B67DD7602}" type="presParOf" srcId="{DB6C0543-79BB-4A2E-958C-985E9904A904}" destId="{91F58EDB-FA12-4F19-9275-09FD662D737A}" srcOrd="10" destOrd="0" presId="urn:microsoft.com/office/officeart/2005/8/layout/cycle1"/>
    <dgm:cxn modelId="{FF92335A-B550-4150-86AC-E7DCACF8E729}" type="presParOf" srcId="{DB6C0543-79BB-4A2E-958C-985E9904A904}" destId="{5940F855-BA0B-423A-8188-38CBFE3890ED}" srcOrd="11" destOrd="0" presId="urn:microsoft.com/office/officeart/2005/8/layout/cycle1"/>
    <dgm:cxn modelId="{BA45F5CD-53B3-4FE2-A036-77DAEECC2B73}" type="presParOf" srcId="{DB6C0543-79BB-4A2E-958C-985E9904A904}" destId="{8B54FE1F-7A71-42FF-9977-C0EEBA700374}" srcOrd="12" destOrd="0" presId="urn:microsoft.com/office/officeart/2005/8/layout/cycle1"/>
    <dgm:cxn modelId="{DAD8176F-AD04-4E3C-B9C9-0A306960868E}" type="presParOf" srcId="{DB6C0543-79BB-4A2E-958C-985E9904A904}" destId="{6BC454D5-447E-4005-B485-EE1F28849A85}" srcOrd="13" destOrd="0" presId="urn:microsoft.com/office/officeart/2005/8/layout/cycle1"/>
    <dgm:cxn modelId="{3F51B1C0-80CB-41B7-A55F-91C117E2C62F}" type="presParOf" srcId="{DB6C0543-79BB-4A2E-958C-985E9904A904}" destId="{2DB68AD1-7569-46CE-AE80-F3236BC44EB0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4E75C89-82A8-40FC-94C7-B6F2B7DBCC3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1999904-DD8F-4C9B-BA62-5A2CA9C8B14F}">
      <dgm:prSet phldrT="[Texto]" custT="1"/>
      <dgm:spPr/>
      <dgm:t>
        <a:bodyPr/>
        <a:lstStyle/>
        <a:p>
          <a:r>
            <a:rPr lang="pt-BR" sz="2400" dirty="0" smtClean="0"/>
            <a:t>Definição do método de registro</a:t>
          </a:r>
          <a:endParaRPr lang="pt-BR" sz="2400" dirty="0"/>
        </a:p>
      </dgm:t>
    </dgm:pt>
    <dgm:pt modelId="{A986DF50-028D-47B5-8075-4595C83E9F40}" type="parTrans" cxnId="{1D5339A0-1487-4876-85A1-9104A4869C56}">
      <dgm:prSet/>
      <dgm:spPr/>
      <dgm:t>
        <a:bodyPr/>
        <a:lstStyle/>
        <a:p>
          <a:endParaRPr lang="pt-BR"/>
        </a:p>
      </dgm:t>
    </dgm:pt>
    <dgm:pt modelId="{C540B73E-F6C1-48E6-B43E-0DC36FD8F540}" type="sibTrans" cxnId="{1D5339A0-1487-4876-85A1-9104A4869C56}">
      <dgm:prSet/>
      <dgm:spPr/>
      <dgm:t>
        <a:bodyPr/>
        <a:lstStyle/>
        <a:p>
          <a:endParaRPr lang="pt-BR"/>
        </a:p>
      </dgm:t>
    </dgm:pt>
    <dgm:pt modelId="{691C91A3-5854-48D4-AC17-C87F2706E177}">
      <dgm:prSet phldrT="[Texto]" custT="1"/>
      <dgm:spPr/>
      <dgm:t>
        <a:bodyPr/>
        <a:lstStyle/>
        <a:p>
          <a:r>
            <a:rPr lang="pt-BR" sz="2400" dirty="0" smtClean="0"/>
            <a:t>Definição do método do relato </a:t>
          </a:r>
          <a:endParaRPr lang="pt-BR" sz="2400" dirty="0"/>
        </a:p>
      </dgm:t>
    </dgm:pt>
    <dgm:pt modelId="{CA657F7C-F680-4B19-968D-BED941E48188}" type="parTrans" cxnId="{91A27D39-498F-4669-87A7-E31B7C86D8A4}">
      <dgm:prSet/>
      <dgm:spPr/>
      <dgm:t>
        <a:bodyPr/>
        <a:lstStyle/>
        <a:p>
          <a:endParaRPr lang="pt-BR"/>
        </a:p>
      </dgm:t>
    </dgm:pt>
    <dgm:pt modelId="{752DFC5B-E4AD-44DA-95C7-F7E7187A5B1D}" type="sibTrans" cxnId="{91A27D39-498F-4669-87A7-E31B7C86D8A4}">
      <dgm:prSet/>
      <dgm:spPr/>
      <dgm:t>
        <a:bodyPr/>
        <a:lstStyle/>
        <a:p>
          <a:endParaRPr lang="pt-BR"/>
        </a:p>
      </dgm:t>
    </dgm:pt>
    <dgm:pt modelId="{0F350B40-371E-4166-A585-954468CDE564}">
      <dgm:prSet phldrT="[Texto]" custT="1"/>
      <dgm:spPr/>
      <dgm:t>
        <a:bodyPr/>
        <a:lstStyle/>
        <a:p>
          <a:r>
            <a:rPr lang="pt-BR" sz="3200" dirty="0" smtClean="0"/>
            <a:t>Tratamento dos riscos</a:t>
          </a:r>
          <a:endParaRPr lang="pt-BR" sz="3200" dirty="0"/>
        </a:p>
      </dgm:t>
    </dgm:pt>
    <dgm:pt modelId="{4D541A98-5702-460B-BAD9-0C7A3DA5F78E}" type="parTrans" cxnId="{3EFFC982-2100-4CCC-9510-7DDC38903253}">
      <dgm:prSet/>
      <dgm:spPr/>
      <dgm:t>
        <a:bodyPr/>
        <a:lstStyle/>
        <a:p>
          <a:endParaRPr lang="pt-BR"/>
        </a:p>
      </dgm:t>
    </dgm:pt>
    <dgm:pt modelId="{03C5D521-86AA-4558-B91B-47DC0CA8C880}" type="sibTrans" cxnId="{3EFFC982-2100-4CCC-9510-7DDC38903253}">
      <dgm:prSet/>
      <dgm:spPr/>
      <dgm:t>
        <a:bodyPr/>
        <a:lstStyle/>
        <a:p>
          <a:endParaRPr lang="pt-BR"/>
        </a:p>
      </dgm:t>
    </dgm:pt>
    <dgm:pt modelId="{968BBC1F-3B1D-4DD0-87DA-1FD50AB1B2B5}">
      <dgm:prSet phldrT="[Texto]" custT="1"/>
      <dgm:spPr/>
      <dgm:t>
        <a:bodyPr/>
        <a:lstStyle/>
        <a:p>
          <a:r>
            <a:rPr lang="pt-BR" sz="3200" dirty="0" smtClean="0"/>
            <a:t>Registro e Relato</a:t>
          </a:r>
          <a:endParaRPr lang="pt-BR" sz="3200" dirty="0"/>
        </a:p>
      </dgm:t>
    </dgm:pt>
    <dgm:pt modelId="{E262C6B9-994A-4576-B0E8-8E1AE2AD2930}" type="parTrans" cxnId="{416FE517-3586-48DF-A840-35DC9FEC7567}">
      <dgm:prSet/>
      <dgm:spPr/>
      <dgm:t>
        <a:bodyPr/>
        <a:lstStyle/>
        <a:p>
          <a:endParaRPr lang="pt-BR"/>
        </a:p>
      </dgm:t>
    </dgm:pt>
    <dgm:pt modelId="{45CE242E-0A2E-4D34-A8A3-0E6B2B1F9FC9}" type="sibTrans" cxnId="{416FE517-3586-48DF-A840-35DC9FEC7567}">
      <dgm:prSet/>
      <dgm:spPr/>
      <dgm:t>
        <a:bodyPr/>
        <a:lstStyle/>
        <a:p>
          <a:endParaRPr lang="pt-BR"/>
        </a:p>
      </dgm:t>
    </dgm:pt>
    <dgm:pt modelId="{7809FE17-075F-401A-ADE0-74041D588DB6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2400" dirty="0" smtClean="0"/>
            <a:t>Definir a resposta ao risco em função do nível de risco e do apetite ao risco</a:t>
          </a:r>
          <a:endParaRPr lang="pt-BR" sz="2400" dirty="0"/>
        </a:p>
      </dgm:t>
    </dgm:pt>
    <dgm:pt modelId="{D4871CDF-B227-49A2-B6A3-9F0FB3036857}" type="parTrans" cxnId="{8252C512-2749-468C-AE7B-4C123CA973ED}">
      <dgm:prSet/>
      <dgm:spPr/>
      <dgm:t>
        <a:bodyPr/>
        <a:lstStyle/>
        <a:p>
          <a:endParaRPr lang="pt-BR"/>
        </a:p>
      </dgm:t>
    </dgm:pt>
    <dgm:pt modelId="{AB88217F-4DBD-4C31-998E-73EED4C9F293}" type="sibTrans" cxnId="{8252C512-2749-468C-AE7B-4C123CA973ED}">
      <dgm:prSet/>
      <dgm:spPr/>
      <dgm:t>
        <a:bodyPr/>
        <a:lstStyle/>
        <a:p>
          <a:endParaRPr lang="pt-BR"/>
        </a:p>
      </dgm:t>
    </dgm:pt>
    <dgm:pt modelId="{2138A74B-A934-4BA8-B03E-B44A64A5263F}">
      <dgm:prSet phldrT="[Texto]" custT="1"/>
      <dgm:spPr/>
      <dgm:t>
        <a:bodyPr/>
        <a:lstStyle/>
        <a:p>
          <a:r>
            <a:rPr lang="pt-BR" sz="2400" dirty="0" smtClean="0"/>
            <a:t>Desenvolver e Implementar o plano de ação</a:t>
          </a:r>
          <a:endParaRPr lang="pt-BR" sz="2400" dirty="0"/>
        </a:p>
      </dgm:t>
    </dgm:pt>
    <dgm:pt modelId="{E7E4F30D-5048-4D24-997A-74AE44E62368}" type="parTrans" cxnId="{208956A1-89BE-4223-8D07-A53BBC8FD65A}">
      <dgm:prSet/>
      <dgm:spPr/>
      <dgm:t>
        <a:bodyPr/>
        <a:lstStyle/>
        <a:p>
          <a:endParaRPr lang="pt-BR"/>
        </a:p>
      </dgm:t>
    </dgm:pt>
    <dgm:pt modelId="{64E56070-44C1-4EBA-AA13-D1BC4A98546F}" type="sibTrans" cxnId="{208956A1-89BE-4223-8D07-A53BBC8FD65A}">
      <dgm:prSet/>
      <dgm:spPr/>
      <dgm:t>
        <a:bodyPr/>
        <a:lstStyle/>
        <a:p>
          <a:endParaRPr lang="pt-BR"/>
        </a:p>
      </dgm:t>
    </dgm:pt>
    <dgm:pt modelId="{95072711-8B93-4138-A052-28489CDB2A8D}" type="pres">
      <dgm:prSet presAssocID="{E4E75C89-82A8-40FC-94C7-B6F2B7DBCC3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26D25FB-F927-4958-B162-0BD537FC7624}" type="pres">
      <dgm:prSet presAssocID="{0F350B40-371E-4166-A585-954468CDE564}" presName="compNode" presStyleCnt="0"/>
      <dgm:spPr/>
    </dgm:pt>
    <dgm:pt modelId="{6B780672-A64F-45F7-8511-C1E0F842469E}" type="pres">
      <dgm:prSet presAssocID="{0F350B40-371E-4166-A585-954468CDE564}" presName="aNode" presStyleLbl="bgShp" presStyleIdx="0" presStyleCnt="2"/>
      <dgm:spPr/>
      <dgm:t>
        <a:bodyPr/>
        <a:lstStyle/>
        <a:p>
          <a:endParaRPr lang="pt-BR"/>
        </a:p>
      </dgm:t>
    </dgm:pt>
    <dgm:pt modelId="{41078417-8923-4545-9360-1094261CEB25}" type="pres">
      <dgm:prSet presAssocID="{0F350B40-371E-4166-A585-954468CDE564}" presName="textNode" presStyleLbl="bgShp" presStyleIdx="0" presStyleCnt="2"/>
      <dgm:spPr/>
      <dgm:t>
        <a:bodyPr/>
        <a:lstStyle/>
        <a:p>
          <a:endParaRPr lang="pt-BR"/>
        </a:p>
      </dgm:t>
    </dgm:pt>
    <dgm:pt modelId="{65B8A37E-7129-49A9-976B-82C3E50E0B2B}" type="pres">
      <dgm:prSet presAssocID="{0F350B40-371E-4166-A585-954468CDE564}" presName="compChildNode" presStyleCnt="0"/>
      <dgm:spPr/>
    </dgm:pt>
    <dgm:pt modelId="{25900172-58CB-4A02-BAC3-B439010EC630}" type="pres">
      <dgm:prSet presAssocID="{0F350B40-371E-4166-A585-954468CDE564}" presName="theInnerList" presStyleCnt="0"/>
      <dgm:spPr/>
    </dgm:pt>
    <dgm:pt modelId="{51E24E48-5A39-4A29-AF52-96040DA0AFEB}" type="pres">
      <dgm:prSet presAssocID="{7809FE17-075F-401A-ADE0-74041D588DB6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B31DB26-A7D0-49CE-9071-E1DBBF2A7B86}" type="pres">
      <dgm:prSet presAssocID="{7809FE17-075F-401A-ADE0-74041D588DB6}" presName="aSpace2" presStyleCnt="0"/>
      <dgm:spPr/>
    </dgm:pt>
    <dgm:pt modelId="{611BC0F4-2CB7-4149-A374-6346C773BBEC}" type="pres">
      <dgm:prSet presAssocID="{2138A74B-A934-4BA8-B03E-B44A64A5263F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B2121ED-BE39-4DBD-B8AC-CD4AFDC698BA}" type="pres">
      <dgm:prSet presAssocID="{0F350B40-371E-4166-A585-954468CDE564}" presName="aSpace" presStyleCnt="0"/>
      <dgm:spPr/>
    </dgm:pt>
    <dgm:pt modelId="{9BCD9C33-CA6D-45C2-A973-977860B8BD3E}" type="pres">
      <dgm:prSet presAssocID="{968BBC1F-3B1D-4DD0-87DA-1FD50AB1B2B5}" presName="compNode" presStyleCnt="0"/>
      <dgm:spPr/>
    </dgm:pt>
    <dgm:pt modelId="{5C5B3B24-5D23-4DB1-B1EF-58DE71765DBA}" type="pres">
      <dgm:prSet presAssocID="{968BBC1F-3B1D-4DD0-87DA-1FD50AB1B2B5}" presName="aNode" presStyleLbl="bgShp" presStyleIdx="1" presStyleCnt="2"/>
      <dgm:spPr/>
      <dgm:t>
        <a:bodyPr/>
        <a:lstStyle/>
        <a:p>
          <a:endParaRPr lang="pt-BR"/>
        </a:p>
      </dgm:t>
    </dgm:pt>
    <dgm:pt modelId="{1250F018-20EA-400C-A42E-F50CBBF26ED5}" type="pres">
      <dgm:prSet presAssocID="{968BBC1F-3B1D-4DD0-87DA-1FD50AB1B2B5}" presName="textNode" presStyleLbl="bgShp" presStyleIdx="1" presStyleCnt="2"/>
      <dgm:spPr/>
      <dgm:t>
        <a:bodyPr/>
        <a:lstStyle/>
        <a:p>
          <a:endParaRPr lang="pt-BR"/>
        </a:p>
      </dgm:t>
    </dgm:pt>
    <dgm:pt modelId="{F48328BF-EDEC-4BC8-A632-56A3038DCFE3}" type="pres">
      <dgm:prSet presAssocID="{968BBC1F-3B1D-4DD0-87DA-1FD50AB1B2B5}" presName="compChildNode" presStyleCnt="0"/>
      <dgm:spPr/>
    </dgm:pt>
    <dgm:pt modelId="{12556CBC-E477-4723-9980-189EEAB625FF}" type="pres">
      <dgm:prSet presAssocID="{968BBC1F-3B1D-4DD0-87DA-1FD50AB1B2B5}" presName="theInnerList" presStyleCnt="0"/>
      <dgm:spPr/>
    </dgm:pt>
    <dgm:pt modelId="{864FB6EE-65F7-4D90-A0C4-936AEF134E13}" type="pres">
      <dgm:prSet presAssocID="{E1999904-DD8F-4C9B-BA62-5A2CA9C8B14F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B4E9CB8-701E-4AF0-B3D7-249C04A8CCCC}" type="pres">
      <dgm:prSet presAssocID="{E1999904-DD8F-4C9B-BA62-5A2CA9C8B14F}" presName="aSpace2" presStyleCnt="0"/>
      <dgm:spPr/>
    </dgm:pt>
    <dgm:pt modelId="{AAE1D9DE-0370-4AA6-98D5-4AA21F561E66}" type="pres">
      <dgm:prSet presAssocID="{691C91A3-5854-48D4-AC17-C87F2706E177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16FE517-3586-48DF-A840-35DC9FEC7567}" srcId="{E4E75C89-82A8-40FC-94C7-B6F2B7DBCC37}" destId="{968BBC1F-3B1D-4DD0-87DA-1FD50AB1B2B5}" srcOrd="1" destOrd="0" parTransId="{E262C6B9-994A-4576-B0E8-8E1AE2AD2930}" sibTransId="{45CE242E-0A2E-4D34-A8A3-0E6B2B1F9FC9}"/>
    <dgm:cxn modelId="{336F3C86-3950-4FC1-B646-00D9DB317EF2}" type="presOf" srcId="{0F350B40-371E-4166-A585-954468CDE564}" destId="{6B780672-A64F-45F7-8511-C1E0F842469E}" srcOrd="0" destOrd="0" presId="urn:microsoft.com/office/officeart/2005/8/layout/lProcess2"/>
    <dgm:cxn modelId="{14C2B638-FE07-4567-A64C-7BAFA8B56E06}" type="presOf" srcId="{968BBC1F-3B1D-4DD0-87DA-1FD50AB1B2B5}" destId="{1250F018-20EA-400C-A42E-F50CBBF26ED5}" srcOrd="1" destOrd="0" presId="urn:microsoft.com/office/officeart/2005/8/layout/lProcess2"/>
    <dgm:cxn modelId="{23654AA5-E1EE-4D28-8B09-1F795C0D172B}" type="presOf" srcId="{691C91A3-5854-48D4-AC17-C87F2706E177}" destId="{AAE1D9DE-0370-4AA6-98D5-4AA21F561E66}" srcOrd="0" destOrd="0" presId="urn:microsoft.com/office/officeart/2005/8/layout/lProcess2"/>
    <dgm:cxn modelId="{1D5339A0-1487-4876-85A1-9104A4869C56}" srcId="{968BBC1F-3B1D-4DD0-87DA-1FD50AB1B2B5}" destId="{E1999904-DD8F-4C9B-BA62-5A2CA9C8B14F}" srcOrd="0" destOrd="0" parTransId="{A986DF50-028D-47B5-8075-4595C83E9F40}" sibTransId="{C540B73E-F6C1-48E6-B43E-0DC36FD8F540}"/>
    <dgm:cxn modelId="{A9D440DB-0E62-4CBE-B105-BCBED8DAD6B1}" type="presOf" srcId="{968BBC1F-3B1D-4DD0-87DA-1FD50AB1B2B5}" destId="{5C5B3B24-5D23-4DB1-B1EF-58DE71765DBA}" srcOrd="0" destOrd="0" presId="urn:microsoft.com/office/officeart/2005/8/layout/lProcess2"/>
    <dgm:cxn modelId="{6C9EB769-2356-476C-93C1-5E0F1DE0EB90}" type="presOf" srcId="{7809FE17-075F-401A-ADE0-74041D588DB6}" destId="{51E24E48-5A39-4A29-AF52-96040DA0AFEB}" srcOrd="0" destOrd="0" presId="urn:microsoft.com/office/officeart/2005/8/layout/lProcess2"/>
    <dgm:cxn modelId="{208956A1-89BE-4223-8D07-A53BBC8FD65A}" srcId="{0F350B40-371E-4166-A585-954468CDE564}" destId="{2138A74B-A934-4BA8-B03E-B44A64A5263F}" srcOrd="1" destOrd="0" parTransId="{E7E4F30D-5048-4D24-997A-74AE44E62368}" sibTransId="{64E56070-44C1-4EBA-AA13-D1BC4A98546F}"/>
    <dgm:cxn modelId="{91A27D39-498F-4669-87A7-E31B7C86D8A4}" srcId="{968BBC1F-3B1D-4DD0-87DA-1FD50AB1B2B5}" destId="{691C91A3-5854-48D4-AC17-C87F2706E177}" srcOrd="1" destOrd="0" parTransId="{CA657F7C-F680-4B19-968D-BED941E48188}" sibTransId="{752DFC5B-E4AD-44DA-95C7-F7E7187A5B1D}"/>
    <dgm:cxn modelId="{A049579C-160B-45F8-BF93-951EC6029DF3}" type="presOf" srcId="{E4E75C89-82A8-40FC-94C7-B6F2B7DBCC37}" destId="{95072711-8B93-4138-A052-28489CDB2A8D}" srcOrd="0" destOrd="0" presId="urn:microsoft.com/office/officeart/2005/8/layout/lProcess2"/>
    <dgm:cxn modelId="{CF090C26-8291-4C24-B1D2-E9C891CE7828}" type="presOf" srcId="{0F350B40-371E-4166-A585-954468CDE564}" destId="{41078417-8923-4545-9360-1094261CEB25}" srcOrd="1" destOrd="0" presId="urn:microsoft.com/office/officeart/2005/8/layout/lProcess2"/>
    <dgm:cxn modelId="{8252C512-2749-468C-AE7B-4C123CA973ED}" srcId="{0F350B40-371E-4166-A585-954468CDE564}" destId="{7809FE17-075F-401A-ADE0-74041D588DB6}" srcOrd="0" destOrd="0" parTransId="{D4871CDF-B227-49A2-B6A3-9F0FB3036857}" sibTransId="{AB88217F-4DBD-4C31-998E-73EED4C9F293}"/>
    <dgm:cxn modelId="{A566E646-2B99-4FC1-BE66-B628D3BC41F7}" type="presOf" srcId="{2138A74B-A934-4BA8-B03E-B44A64A5263F}" destId="{611BC0F4-2CB7-4149-A374-6346C773BBEC}" srcOrd="0" destOrd="0" presId="urn:microsoft.com/office/officeart/2005/8/layout/lProcess2"/>
    <dgm:cxn modelId="{5FCD7A02-B23E-44CA-AA73-D735ECFF93C8}" type="presOf" srcId="{E1999904-DD8F-4C9B-BA62-5A2CA9C8B14F}" destId="{864FB6EE-65F7-4D90-A0C4-936AEF134E13}" srcOrd="0" destOrd="0" presId="urn:microsoft.com/office/officeart/2005/8/layout/lProcess2"/>
    <dgm:cxn modelId="{3EFFC982-2100-4CCC-9510-7DDC38903253}" srcId="{E4E75C89-82A8-40FC-94C7-B6F2B7DBCC37}" destId="{0F350B40-371E-4166-A585-954468CDE564}" srcOrd="0" destOrd="0" parTransId="{4D541A98-5702-460B-BAD9-0C7A3DA5F78E}" sibTransId="{03C5D521-86AA-4558-B91B-47DC0CA8C880}"/>
    <dgm:cxn modelId="{DC06F5ED-0FB2-4076-A3BC-5AE9B3D20D21}" type="presParOf" srcId="{95072711-8B93-4138-A052-28489CDB2A8D}" destId="{026D25FB-F927-4958-B162-0BD537FC7624}" srcOrd="0" destOrd="0" presId="urn:microsoft.com/office/officeart/2005/8/layout/lProcess2"/>
    <dgm:cxn modelId="{F6F9EE89-D358-4F74-8353-31EE334DD01A}" type="presParOf" srcId="{026D25FB-F927-4958-B162-0BD537FC7624}" destId="{6B780672-A64F-45F7-8511-C1E0F842469E}" srcOrd="0" destOrd="0" presId="urn:microsoft.com/office/officeart/2005/8/layout/lProcess2"/>
    <dgm:cxn modelId="{06D6F921-EAC9-4B55-B79A-48174FA551E4}" type="presParOf" srcId="{026D25FB-F927-4958-B162-0BD537FC7624}" destId="{41078417-8923-4545-9360-1094261CEB25}" srcOrd="1" destOrd="0" presId="urn:microsoft.com/office/officeart/2005/8/layout/lProcess2"/>
    <dgm:cxn modelId="{DD92F3B0-3859-48AA-987D-9A079ED84812}" type="presParOf" srcId="{026D25FB-F927-4958-B162-0BD537FC7624}" destId="{65B8A37E-7129-49A9-976B-82C3E50E0B2B}" srcOrd="2" destOrd="0" presId="urn:microsoft.com/office/officeart/2005/8/layout/lProcess2"/>
    <dgm:cxn modelId="{108DCB52-479D-4A6B-AFE1-D16241ABECC2}" type="presParOf" srcId="{65B8A37E-7129-49A9-976B-82C3E50E0B2B}" destId="{25900172-58CB-4A02-BAC3-B439010EC630}" srcOrd="0" destOrd="0" presId="urn:microsoft.com/office/officeart/2005/8/layout/lProcess2"/>
    <dgm:cxn modelId="{0FD26F9E-E4ED-4459-A847-84E707A65E13}" type="presParOf" srcId="{25900172-58CB-4A02-BAC3-B439010EC630}" destId="{51E24E48-5A39-4A29-AF52-96040DA0AFEB}" srcOrd="0" destOrd="0" presId="urn:microsoft.com/office/officeart/2005/8/layout/lProcess2"/>
    <dgm:cxn modelId="{FF4E3EEB-C8EA-4D86-A52B-FB8A0FF23B45}" type="presParOf" srcId="{25900172-58CB-4A02-BAC3-B439010EC630}" destId="{BB31DB26-A7D0-49CE-9071-E1DBBF2A7B86}" srcOrd="1" destOrd="0" presId="urn:microsoft.com/office/officeart/2005/8/layout/lProcess2"/>
    <dgm:cxn modelId="{CE307805-3C64-47B0-9B98-84F2FA13D205}" type="presParOf" srcId="{25900172-58CB-4A02-BAC3-B439010EC630}" destId="{611BC0F4-2CB7-4149-A374-6346C773BBEC}" srcOrd="2" destOrd="0" presId="urn:microsoft.com/office/officeart/2005/8/layout/lProcess2"/>
    <dgm:cxn modelId="{5939CA40-DE34-4911-BA7E-D40760B7FAF6}" type="presParOf" srcId="{95072711-8B93-4138-A052-28489CDB2A8D}" destId="{9B2121ED-BE39-4DBD-B8AC-CD4AFDC698BA}" srcOrd="1" destOrd="0" presId="urn:microsoft.com/office/officeart/2005/8/layout/lProcess2"/>
    <dgm:cxn modelId="{ACAE6020-D48A-4ED3-84C2-4EA748011725}" type="presParOf" srcId="{95072711-8B93-4138-A052-28489CDB2A8D}" destId="{9BCD9C33-CA6D-45C2-A973-977860B8BD3E}" srcOrd="2" destOrd="0" presId="urn:microsoft.com/office/officeart/2005/8/layout/lProcess2"/>
    <dgm:cxn modelId="{D6B38D9E-C7A4-496C-AE7F-A2F71B4F2B3F}" type="presParOf" srcId="{9BCD9C33-CA6D-45C2-A973-977860B8BD3E}" destId="{5C5B3B24-5D23-4DB1-B1EF-58DE71765DBA}" srcOrd="0" destOrd="0" presId="urn:microsoft.com/office/officeart/2005/8/layout/lProcess2"/>
    <dgm:cxn modelId="{79438ABF-12DF-4C2D-979A-E2EB94C8A6C0}" type="presParOf" srcId="{9BCD9C33-CA6D-45C2-A973-977860B8BD3E}" destId="{1250F018-20EA-400C-A42E-F50CBBF26ED5}" srcOrd="1" destOrd="0" presId="urn:microsoft.com/office/officeart/2005/8/layout/lProcess2"/>
    <dgm:cxn modelId="{31589D6E-041D-4F8C-B623-C3CE3962B70D}" type="presParOf" srcId="{9BCD9C33-CA6D-45C2-A973-977860B8BD3E}" destId="{F48328BF-EDEC-4BC8-A632-56A3038DCFE3}" srcOrd="2" destOrd="0" presId="urn:microsoft.com/office/officeart/2005/8/layout/lProcess2"/>
    <dgm:cxn modelId="{B7537617-0BD4-4EE6-A343-0637BFC8093D}" type="presParOf" srcId="{F48328BF-EDEC-4BC8-A632-56A3038DCFE3}" destId="{12556CBC-E477-4723-9980-189EEAB625FF}" srcOrd="0" destOrd="0" presId="urn:microsoft.com/office/officeart/2005/8/layout/lProcess2"/>
    <dgm:cxn modelId="{DB482064-3424-4682-BA56-3BE3EF46F907}" type="presParOf" srcId="{12556CBC-E477-4723-9980-189EEAB625FF}" destId="{864FB6EE-65F7-4D90-A0C4-936AEF134E13}" srcOrd="0" destOrd="0" presId="urn:microsoft.com/office/officeart/2005/8/layout/lProcess2"/>
    <dgm:cxn modelId="{362C480D-388C-47EE-A6F0-EC2C7A8A0CD2}" type="presParOf" srcId="{12556CBC-E477-4723-9980-189EEAB625FF}" destId="{4B4E9CB8-701E-4AF0-B3D7-249C04A8CCCC}" srcOrd="1" destOrd="0" presId="urn:microsoft.com/office/officeart/2005/8/layout/lProcess2"/>
    <dgm:cxn modelId="{3386FB7A-8F6F-4984-942B-9DF14D0F3AE9}" type="presParOf" srcId="{12556CBC-E477-4723-9980-189EEAB625FF}" destId="{AAE1D9DE-0370-4AA6-98D5-4AA21F561E66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4E75C89-82A8-40FC-94C7-B6F2B7DBCC3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1999904-DD8F-4C9B-BA62-5A2CA9C8B14F}">
      <dgm:prSet phldrT="[Texto]" custT="1"/>
      <dgm:spPr/>
      <dgm:t>
        <a:bodyPr/>
        <a:lstStyle/>
        <a:p>
          <a:r>
            <a:rPr lang="pt-BR" sz="2400" dirty="0" smtClean="0"/>
            <a:t>Definição do método de registro</a:t>
          </a:r>
          <a:endParaRPr lang="pt-BR" sz="2400" dirty="0"/>
        </a:p>
      </dgm:t>
    </dgm:pt>
    <dgm:pt modelId="{A986DF50-028D-47B5-8075-4595C83E9F40}" type="parTrans" cxnId="{1D5339A0-1487-4876-85A1-9104A4869C56}">
      <dgm:prSet/>
      <dgm:spPr/>
      <dgm:t>
        <a:bodyPr/>
        <a:lstStyle/>
        <a:p>
          <a:endParaRPr lang="pt-BR"/>
        </a:p>
      </dgm:t>
    </dgm:pt>
    <dgm:pt modelId="{C540B73E-F6C1-48E6-B43E-0DC36FD8F540}" type="sibTrans" cxnId="{1D5339A0-1487-4876-85A1-9104A4869C56}">
      <dgm:prSet/>
      <dgm:spPr/>
      <dgm:t>
        <a:bodyPr/>
        <a:lstStyle/>
        <a:p>
          <a:endParaRPr lang="pt-BR"/>
        </a:p>
      </dgm:t>
    </dgm:pt>
    <dgm:pt modelId="{691C91A3-5854-48D4-AC17-C87F2706E177}">
      <dgm:prSet phldrT="[Texto]" custT="1"/>
      <dgm:spPr/>
      <dgm:t>
        <a:bodyPr/>
        <a:lstStyle/>
        <a:p>
          <a:r>
            <a:rPr lang="pt-BR" sz="2400" dirty="0" smtClean="0"/>
            <a:t>Definição do método do relato </a:t>
          </a:r>
          <a:endParaRPr lang="pt-BR" sz="2400" dirty="0"/>
        </a:p>
      </dgm:t>
    </dgm:pt>
    <dgm:pt modelId="{CA657F7C-F680-4B19-968D-BED941E48188}" type="parTrans" cxnId="{91A27D39-498F-4669-87A7-E31B7C86D8A4}">
      <dgm:prSet/>
      <dgm:spPr/>
      <dgm:t>
        <a:bodyPr/>
        <a:lstStyle/>
        <a:p>
          <a:endParaRPr lang="pt-BR"/>
        </a:p>
      </dgm:t>
    </dgm:pt>
    <dgm:pt modelId="{752DFC5B-E4AD-44DA-95C7-F7E7187A5B1D}" type="sibTrans" cxnId="{91A27D39-498F-4669-87A7-E31B7C86D8A4}">
      <dgm:prSet/>
      <dgm:spPr/>
      <dgm:t>
        <a:bodyPr/>
        <a:lstStyle/>
        <a:p>
          <a:endParaRPr lang="pt-BR"/>
        </a:p>
      </dgm:t>
    </dgm:pt>
    <dgm:pt modelId="{0F350B40-371E-4166-A585-954468CDE564}">
      <dgm:prSet phldrT="[Texto]" custT="1"/>
      <dgm:spPr/>
      <dgm:t>
        <a:bodyPr/>
        <a:lstStyle/>
        <a:p>
          <a:r>
            <a:rPr lang="pt-BR" sz="3200" dirty="0" smtClean="0"/>
            <a:t>Tratamento dos riscos</a:t>
          </a:r>
          <a:endParaRPr lang="pt-BR" sz="3200" dirty="0"/>
        </a:p>
      </dgm:t>
    </dgm:pt>
    <dgm:pt modelId="{4D541A98-5702-460B-BAD9-0C7A3DA5F78E}" type="parTrans" cxnId="{3EFFC982-2100-4CCC-9510-7DDC38903253}">
      <dgm:prSet/>
      <dgm:spPr/>
      <dgm:t>
        <a:bodyPr/>
        <a:lstStyle/>
        <a:p>
          <a:endParaRPr lang="pt-BR"/>
        </a:p>
      </dgm:t>
    </dgm:pt>
    <dgm:pt modelId="{03C5D521-86AA-4558-B91B-47DC0CA8C880}" type="sibTrans" cxnId="{3EFFC982-2100-4CCC-9510-7DDC38903253}">
      <dgm:prSet/>
      <dgm:spPr/>
      <dgm:t>
        <a:bodyPr/>
        <a:lstStyle/>
        <a:p>
          <a:endParaRPr lang="pt-BR"/>
        </a:p>
      </dgm:t>
    </dgm:pt>
    <dgm:pt modelId="{968BBC1F-3B1D-4DD0-87DA-1FD50AB1B2B5}">
      <dgm:prSet phldrT="[Texto]" custT="1"/>
      <dgm:spPr/>
      <dgm:t>
        <a:bodyPr/>
        <a:lstStyle/>
        <a:p>
          <a:r>
            <a:rPr lang="pt-BR" sz="3200" dirty="0" smtClean="0"/>
            <a:t>Registro e Relato</a:t>
          </a:r>
          <a:endParaRPr lang="pt-BR" sz="3200" dirty="0"/>
        </a:p>
      </dgm:t>
    </dgm:pt>
    <dgm:pt modelId="{E262C6B9-994A-4576-B0E8-8E1AE2AD2930}" type="parTrans" cxnId="{416FE517-3586-48DF-A840-35DC9FEC7567}">
      <dgm:prSet/>
      <dgm:spPr/>
      <dgm:t>
        <a:bodyPr/>
        <a:lstStyle/>
        <a:p>
          <a:endParaRPr lang="pt-BR"/>
        </a:p>
      </dgm:t>
    </dgm:pt>
    <dgm:pt modelId="{45CE242E-0A2E-4D34-A8A3-0E6B2B1F9FC9}" type="sibTrans" cxnId="{416FE517-3586-48DF-A840-35DC9FEC7567}">
      <dgm:prSet/>
      <dgm:spPr/>
      <dgm:t>
        <a:bodyPr/>
        <a:lstStyle/>
        <a:p>
          <a:endParaRPr lang="pt-BR"/>
        </a:p>
      </dgm:t>
    </dgm:pt>
    <dgm:pt modelId="{7809FE17-075F-401A-ADE0-74041D588DB6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pt-BR" sz="2400" dirty="0" smtClean="0"/>
            <a:t>Definir a resposta ao risco em função do nível de risco e do apetite ao risco</a:t>
          </a:r>
          <a:endParaRPr lang="pt-BR" sz="2400" dirty="0"/>
        </a:p>
      </dgm:t>
    </dgm:pt>
    <dgm:pt modelId="{D4871CDF-B227-49A2-B6A3-9F0FB3036857}" type="parTrans" cxnId="{8252C512-2749-468C-AE7B-4C123CA973ED}">
      <dgm:prSet/>
      <dgm:spPr/>
      <dgm:t>
        <a:bodyPr/>
        <a:lstStyle/>
        <a:p>
          <a:endParaRPr lang="pt-BR"/>
        </a:p>
      </dgm:t>
    </dgm:pt>
    <dgm:pt modelId="{AB88217F-4DBD-4C31-998E-73EED4C9F293}" type="sibTrans" cxnId="{8252C512-2749-468C-AE7B-4C123CA973ED}">
      <dgm:prSet/>
      <dgm:spPr/>
      <dgm:t>
        <a:bodyPr/>
        <a:lstStyle/>
        <a:p>
          <a:endParaRPr lang="pt-BR"/>
        </a:p>
      </dgm:t>
    </dgm:pt>
    <dgm:pt modelId="{2138A74B-A934-4BA8-B03E-B44A64A5263F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2400" dirty="0" smtClean="0"/>
            <a:t>Desenvolver e Implementar o plano de ação</a:t>
          </a:r>
          <a:endParaRPr lang="pt-BR" sz="2400" dirty="0"/>
        </a:p>
      </dgm:t>
    </dgm:pt>
    <dgm:pt modelId="{E7E4F30D-5048-4D24-997A-74AE44E62368}" type="parTrans" cxnId="{208956A1-89BE-4223-8D07-A53BBC8FD65A}">
      <dgm:prSet/>
      <dgm:spPr/>
      <dgm:t>
        <a:bodyPr/>
        <a:lstStyle/>
        <a:p>
          <a:endParaRPr lang="pt-BR"/>
        </a:p>
      </dgm:t>
    </dgm:pt>
    <dgm:pt modelId="{64E56070-44C1-4EBA-AA13-D1BC4A98546F}" type="sibTrans" cxnId="{208956A1-89BE-4223-8D07-A53BBC8FD65A}">
      <dgm:prSet/>
      <dgm:spPr/>
      <dgm:t>
        <a:bodyPr/>
        <a:lstStyle/>
        <a:p>
          <a:endParaRPr lang="pt-BR"/>
        </a:p>
      </dgm:t>
    </dgm:pt>
    <dgm:pt modelId="{95072711-8B93-4138-A052-28489CDB2A8D}" type="pres">
      <dgm:prSet presAssocID="{E4E75C89-82A8-40FC-94C7-B6F2B7DBCC3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26D25FB-F927-4958-B162-0BD537FC7624}" type="pres">
      <dgm:prSet presAssocID="{0F350B40-371E-4166-A585-954468CDE564}" presName="compNode" presStyleCnt="0"/>
      <dgm:spPr/>
    </dgm:pt>
    <dgm:pt modelId="{6B780672-A64F-45F7-8511-C1E0F842469E}" type="pres">
      <dgm:prSet presAssocID="{0F350B40-371E-4166-A585-954468CDE564}" presName="aNode" presStyleLbl="bgShp" presStyleIdx="0" presStyleCnt="2"/>
      <dgm:spPr/>
      <dgm:t>
        <a:bodyPr/>
        <a:lstStyle/>
        <a:p>
          <a:endParaRPr lang="pt-BR"/>
        </a:p>
      </dgm:t>
    </dgm:pt>
    <dgm:pt modelId="{41078417-8923-4545-9360-1094261CEB25}" type="pres">
      <dgm:prSet presAssocID="{0F350B40-371E-4166-A585-954468CDE564}" presName="textNode" presStyleLbl="bgShp" presStyleIdx="0" presStyleCnt="2"/>
      <dgm:spPr/>
      <dgm:t>
        <a:bodyPr/>
        <a:lstStyle/>
        <a:p>
          <a:endParaRPr lang="pt-BR"/>
        </a:p>
      </dgm:t>
    </dgm:pt>
    <dgm:pt modelId="{65B8A37E-7129-49A9-976B-82C3E50E0B2B}" type="pres">
      <dgm:prSet presAssocID="{0F350B40-371E-4166-A585-954468CDE564}" presName="compChildNode" presStyleCnt="0"/>
      <dgm:spPr/>
    </dgm:pt>
    <dgm:pt modelId="{25900172-58CB-4A02-BAC3-B439010EC630}" type="pres">
      <dgm:prSet presAssocID="{0F350B40-371E-4166-A585-954468CDE564}" presName="theInnerList" presStyleCnt="0"/>
      <dgm:spPr/>
    </dgm:pt>
    <dgm:pt modelId="{51E24E48-5A39-4A29-AF52-96040DA0AFEB}" type="pres">
      <dgm:prSet presAssocID="{7809FE17-075F-401A-ADE0-74041D588DB6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B31DB26-A7D0-49CE-9071-E1DBBF2A7B86}" type="pres">
      <dgm:prSet presAssocID="{7809FE17-075F-401A-ADE0-74041D588DB6}" presName="aSpace2" presStyleCnt="0"/>
      <dgm:spPr/>
    </dgm:pt>
    <dgm:pt modelId="{611BC0F4-2CB7-4149-A374-6346C773BBEC}" type="pres">
      <dgm:prSet presAssocID="{2138A74B-A934-4BA8-B03E-B44A64A5263F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B2121ED-BE39-4DBD-B8AC-CD4AFDC698BA}" type="pres">
      <dgm:prSet presAssocID="{0F350B40-371E-4166-A585-954468CDE564}" presName="aSpace" presStyleCnt="0"/>
      <dgm:spPr/>
    </dgm:pt>
    <dgm:pt modelId="{9BCD9C33-CA6D-45C2-A973-977860B8BD3E}" type="pres">
      <dgm:prSet presAssocID="{968BBC1F-3B1D-4DD0-87DA-1FD50AB1B2B5}" presName="compNode" presStyleCnt="0"/>
      <dgm:spPr/>
    </dgm:pt>
    <dgm:pt modelId="{5C5B3B24-5D23-4DB1-B1EF-58DE71765DBA}" type="pres">
      <dgm:prSet presAssocID="{968BBC1F-3B1D-4DD0-87DA-1FD50AB1B2B5}" presName="aNode" presStyleLbl="bgShp" presStyleIdx="1" presStyleCnt="2"/>
      <dgm:spPr/>
      <dgm:t>
        <a:bodyPr/>
        <a:lstStyle/>
        <a:p>
          <a:endParaRPr lang="pt-BR"/>
        </a:p>
      </dgm:t>
    </dgm:pt>
    <dgm:pt modelId="{1250F018-20EA-400C-A42E-F50CBBF26ED5}" type="pres">
      <dgm:prSet presAssocID="{968BBC1F-3B1D-4DD0-87DA-1FD50AB1B2B5}" presName="textNode" presStyleLbl="bgShp" presStyleIdx="1" presStyleCnt="2"/>
      <dgm:spPr/>
      <dgm:t>
        <a:bodyPr/>
        <a:lstStyle/>
        <a:p>
          <a:endParaRPr lang="pt-BR"/>
        </a:p>
      </dgm:t>
    </dgm:pt>
    <dgm:pt modelId="{F48328BF-EDEC-4BC8-A632-56A3038DCFE3}" type="pres">
      <dgm:prSet presAssocID="{968BBC1F-3B1D-4DD0-87DA-1FD50AB1B2B5}" presName="compChildNode" presStyleCnt="0"/>
      <dgm:spPr/>
    </dgm:pt>
    <dgm:pt modelId="{12556CBC-E477-4723-9980-189EEAB625FF}" type="pres">
      <dgm:prSet presAssocID="{968BBC1F-3B1D-4DD0-87DA-1FD50AB1B2B5}" presName="theInnerList" presStyleCnt="0"/>
      <dgm:spPr/>
    </dgm:pt>
    <dgm:pt modelId="{864FB6EE-65F7-4D90-A0C4-936AEF134E13}" type="pres">
      <dgm:prSet presAssocID="{E1999904-DD8F-4C9B-BA62-5A2CA9C8B14F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B4E9CB8-701E-4AF0-B3D7-249C04A8CCCC}" type="pres">
      <dgm:prSet presAssocID="{E1999904-DD8F-4C9B-BA62-5A2CA9C8B14F}" presName="aSpace2" presStyleCnt="0"/>
      <dgm:spPr/>
    </dgm:pt>
    <dgm:pt modelId="{AAE1D9DE-0370-4AA6-98D5-4AA21F561E66}" type="pres">
      <dgm:prSet presAssocID="{691C91A3-5854-48D4-AC17-C87F2706E177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416FE517-3586-48DF-A840-35DC9FEC7567}" srcId="{E4E75C89-82A8-40FC-94C7-B6F2B7DBCC37}" destId="{968BBC1F-3B1D-4DD0-87DA-1FD50AB1B2B5}" srcOrd="1" destOrd="0" parTransId="{E262C6B9-994A-4576-B0E8-8E1AE2AD2930}" sibTransId="{45CE242E-0A2E-4D34-A8A3-0E6B2B1F9FC9}"/>
    <dgm:cxn modelId="{6447A1FA-27FD-4367-A297-9E1B272E0F53}" type="presOf" srcId="{0F350B40-371E-4166-A585-954468CDE564}" destId="{6B780672-A64F-45F7-8511-C1E0F842469E}" srcOrd="0" destOrd="0" presId="urn:microsoft.com/office/officeart/2005/8/layout/lProcess2"/>
    <dgm:cxn modelId="{2CBDAEDA-E6A6-4652-B224-DCAB936F79D2}" type="presOf" srcId="{0F350B40-371E-4166-A585-954468CDE564}" destId="{41078417-8923-4545-9360-1094261CEB25}" srcOrd="1" destOrd="0" presId="urn:microsoft.com/office/officeart/2005/8/layout/lProcess2"/>
    <dgm:cxn modelId="{1D5339A0-1487-4876-85A1-9104A4869C56}" srcId="{968BBC1F-3B1D-4DD0-87DA-1FD50AB1B2B5}" destId="{E1999904-DD8F-4C9B-BA62-5A2CA9C8B14F}" srcOrd="0" destOrd="0" parTransId="{A986DF50-028D-47B5-8075-4595C83E9F40}" sibTransId="{C540B73E-F6C1-48E6-B43E-0DC36FD8F540}"/>
    <dgm:cxn modelId="{5063F81A-228E-439C-8C13-56EA9C4175D6}" type="presOf" srcId="{E4E75C89-82A8-40FC-94C7-B6F2B7DBCC37}" destId="{95072711-8B93-4138-A052-28489CDB2A8D}" srcOrd="0" destOrd="0" presId="urn:microsoft.com/office/officeart/2005/8/layout/lProcess2"/>
    <dgm:cxn modelId="{D6BEA996-F1EB-4D6C-A0C7-C0F1248507E9}" type="presOf" srcId="{968BBC1F-3B1D-4DD0-87DA-1FD50AB1B2B5}" destId="{1250F018-20EA-400C-A42E-F50CBBF26ED5}" srcOrd="1" destOrd="0" presId="urn:microsoft.com/office/officeart/2005/8/layout/lProcess2"/>
    <dgm:cxn modelId="{208956A1-89BE-4223-8D07-A53BBC8FD65A}" srcId="{0F350B40-371E-4166-A585-954468CDE564}" destId="{2138A74B-A934-4BA8-B03E-B44A64A5263F}" srcOrd="1" destOrd="0" parTransId="{E7E4F30D-5048-4D24-997A-74AE44E62368}" sibTransId="{64E56070-44C1-4EBA-AA13-D1BC4A98546F}"/>
    <dgm:cxn modelId="{91A27D39-498F-4669-87A7-E31B7C86D8A4}" srcId="{968BBC1F-3B1D-4DD0-87DA-1FD50AB1B2B5}" destId="{691C91A3-5854-48D4-AC17-C87F2706E177}" srcOrd="1" destOrd="0" parTransId="{CA657F7C-F680-4B19-968D-BED941E48188}" sibTransId="{752DFC5B-E4AD-44DA-95C7-F7E7187A5B1D}"/>
    <dgm:cxn modelId="{D890B274-7BEA-4613-8AF3-A7F77BD8ECFE}" type="presOf" srcId="{968BBC1F-3B1D-4DD0-87DA-1FD50AB1B2B5}" destId="{5C5B3B24-5D23-4DB1-B1EF-58DE71765DBA}" srcOrd="0" destOrd="0" presId="urn:microsoft.com/office/officeart/2005/8/layout/lProcess2"/>
    <dgm:cxn modelId="{7AB07AC8-0E1D-49DC-AB71-B870D80B29D2}" type="presOf" srcId="{2138A74B-A934-4BA8-B03E-B44A64A5263F}" destId="{611BC0F4-2CB7-4149-A374-6346C773BBEC}" srcOrd="0" destOrd="0" presId="urn:microsoft.com/office/officeart/2005/8/layout/lProcess2"/>
    <dgm:cxn modelId="{8252C512-2749-468C-AE7B-4C123CA973ED}" srcId="{0F350B40-371E-4166-A585-954468CDE564}" destId="{7809FE17-075F-401A-ADE0-74041D588DB6}" srcOrd="0" destOrd="0" parTransId="{D4871CDF-B227-49A2-B6A3-9F0FB3036857}" sibTransId="{AB88217F-4DBD-4C31-998E-73EED4C9F293}"/>
    <dgm:cxn modelId="{80C3BBB3-C24F-4D38-B231-980DACE994FF}" type="presOf" srcId="{691C91A3-5854-48D4-AC17-C87F2706E177}" destId="{AAE1D9DE-0370-4AA6-98D5-4AA21F561E66}" srcOrd="0" destOrd="0" presId="urn:microsoft.com/office/officeart/2005/8/layout/lProcess2"/>
    <dgm:cxn modelId="{C4A5995A-4599-4D4E-8C51-3248E2A7F75C}" type="presOf" srcId="{7809FE17-075F-401A-ADE0-74041D588DB6}" destId="{51E24E48-5A39-4A29-AF52-96040DA0AFEB}" srcOrd="0" destOrd="0" presId="urn:microsoft.com/office/officeart/2005/8/layout/lProcess2"/>
    <dgm:cxn modelId="{3EFFC982-2100-4CCC-9510-7DDC38903253}" srcId="{E4E75C89-82A8-40FC-94C7-B6F2B7DBCC37}" destId="{0F350B40-371E-4166-A585-954468CDE564}" srcOrd="0" destOrd="0" parTransId="{4D541A98-5702-460B-BAD9-0C7A3DA5F78E}" sibTransId="{03C5D521-86AA-4558-B91B-47DC0CA8C880}"/>
    <dgm:cxn modelId="{FF69E6E4-066C-4918-BF99-8198BC116A8C}" type="presOf" srcId="{E1999904-DD8F-4C9B-BA62-5A2CA9C8B14F}" destId="{864FB6EE-65F7-4D90-A0C4-936AEF134E13}" srcOrd="0" destOrd="0" presId="urn:microsoft.com/office/officeart/2005/8/layout/lProcess2"/>
    <dgm:cxn modelId="{349FBCC2-0995-4BC8-A748-B433614AE051}" type="presParOf" srcId="{95072711-8B93-4138-A052-28489CDB2A8D}" destId="{026D25FB-F927-4958-B162-0BD537FC7624}" srcOrd="0" destOrd="0" presId="urn:microsoft.com/office/officeart/2005/8/layout/lProcess2"/>
    <dgm:cxn modelId="{839EF8FB-2251-44A2-95E2-92BE60AC23A4}" type="presParOf" srcId="{026D25FB-F927-4958-B162-0BD537FC7624}" destId="{6B780672-A64F-45F7-8511-C1E0F842469E}" srcOrd="0" destOrd="0" presId="urn:microsoft.com/office/officeart/2005/8/layout/lProcess2"/>
    <dgm:cxn modelId="{32D87147-D775-404A-A668-5DC77AB0699F}" type="presParOf" srcId="{026D25FB-F927-4958-B162-0BD537FC7624}" destId="{41078417-8923-4545-9360-1094261CEB25}" srcOrd="1" destOrd="0" presId="urn:microsoft.com/office/officeart/2005/8/layout/lProcess2"/>
    <dgm:cxn modelId="{BE9B1EF8-B6C8-49F6-ABE8-799EF31A794B}" type="presParOf" srcId="{026D25FB-F927-4958-B162-0BD537FC7624}" destId="{65B8A37E-7129-49A9-976B-82C3E50E0B2B}" srcOrd="2" destOrd="0" presId="urn:microsoft.com/office/officeart/2005/8/layout/lProcess2"/>
    <dgm:cxn modelId="{C8ADDB55-3B8C-4C75-BB0F-41A1A1BF24C1}" type="presParOf" srcId="{65B8A37E-7129-49A9-976B-82C3E50E0B2B}" destId="{25900172-58CB-4A02-BAC3-B439010EC630}" srcOrd="0" destOrd="0" presId="urn:microsoft.com/office/officeart/2005/8/layout/lProcess2"/>
    <dgm:cxn modelId="{03E2B9AB-C4AF-4843-A064-13EF96A008EC}" type="presParOf" srcId="{25900172-58CB-4A02-BAC3-B439010EC630}" destId="{51E24E48-5A39-4A29-AF52-96040DA0AFEB}" srcOrd="0" destOrd="0" presId="urn:microsoft.com/office/officeart/2005/8/layout/lProcess2"/>
    <dgm:cxn modelId="{086EED21-849A-497A-B292-5D52EF81CD27}" type="presParOf" srcId="{25900172-58CB-4A02-BAC3-B439010EC630}" destId="{BB31DB26-A7D0-49CE-9071-E1DBBF2A7B86}" srcOrd="1" destOrd="0" presId="urn:microsoft.com/office/officeart/2005/8/layout/lProcess2"/>
    <dgm:cxn modelId="{EE950370-9FE7-4303-A0E4-A2A7E4A319F2}" type="presParOf" srcId="{25900172-58CB-4A02-BAC3-B439010EC630}" destId="{611BC0F4-2CB7-4149-A374-6346C773BBEC}" srcOrd="2" destOrd="0" presId="urn:microsoft.com/office/officeart/2005/8/layout/lProcess2"/>
    <dgm:cxn modelId="{F65B7426-9393-45AF-8F07-0E8240B579CC}" type="presParOf" srcId="{95072711-8B93-4138-A052-28489CDB2A8D}" destId="{9B2121ED-BE39-4DBD-B8AC-CD4AFDC698BA}" srcOrd="1" destOrd="0" presId="urn:microsoft.com/office/officeart/2005/8/layout/lProcess2"/>
    <dgm:cxn modelId="{01B40300-B988-495E-B0A3-4DE56A558113}" type="presParOf" srcId="{95072711-8B93-4138-A052-28489CDB2A8D}" destId="{9BCD9C33-CA6D-45C2-A973-977860B8BD3E}" srcOrd="2" destOrd="0" presId="urn:microsoft.com/office/officeart/2005/8/layout/lProcess2"/>
    <dgm:cxn modelId="{48310BA6-1173-4CF9-8417-88EC6A6C50D1}" type="presParOf" srcId="{9BCD9C33-CA6D-45C2-A973-977860B8BD3E}" destId="{5C5B3B24-5D23-4DB1-B1EF-58DE71765DBA}" srcOrd="0" destOrd="0" presId="urn:microsoft.com/office/officeart/2005/8/layout/lProcess2"/>
    <dgm:cxn modelId="{04FCDCB6-390E-42A1-9370-E9DD72EF4230}" type="presParOf" srcId="{9BCD9C33-CA6D-45C2-A973-977860B8BD3E}" destId="{1250F018-20EA-400C-A42E-F50CBBF26ED5}" srcOrd="1" destOrd="0" presId="urn:microsoft.com/office/officeart/2005/8/layout/lProcess2"/>
    <dgm:cxn modelId="{8CE1595E-69D5-47C4-A03B-F442DEEC0747}" type="presParOf" srcId="{9BCD9C33-CA6D-45C2-A973-977860B8BD3E}" destId="{F48328BF-EDEC-4BC8-A632-56A3038DCFE3}" srcOrd="2" destOrd="0" presId="urn:microsoft.com/office/officeart/2005/8/layout/lProcess2"/>
    <dgm:cxn modelId="{A06BAC3A-E51C-4425-B680-B89F22B11AD4}" type="presParOf" srcId="{F48328BF-EDEC-4BC8-A632-56A3038DCFE3}" destId="{12556CBC-E477-4723-9980-189EEAB625FF}" srcOrd="0" destOrd="0" presId="urn:microsoft.com/office/officeart/2005/8/layout/lProcess2"/>
    <dgm:cxn modelId="{275E9C0B-56CE-4087-84BC-62ECF9D243F6}" type="presParOf" srcId="{12556CBC-E477-4723-9980-189EEAB625FF}" destId="{864FB6EE-65F7-4D90-A0C4-936AEF134E13}" srcOrd="0" destOrd="0" presId="urn:microsoft.com/office/officeart/2005/8/layout/lProcess2"/>
    <dgm:cxn modelId="{450632F7-9481-424A-AF5C-CD92A2336D49}" type="presParOf" srcId="{12556CBC-E477-4723-9980-189EEAB625FF}" destId="{4B4E9CB8-701E-4AF0-B3D7-249C04A8CCCC}" srcOrd="1" destOrd="0" presId="urn:microsoft.com/office/officeart/2005/8/layout/lProcess2"/>
    <dgm:cxn modelId="{5B3C1D00-08A9-4674-A792-98A977B725DA}" type="presParOf" srcId="{12556CBC-E477-4723-9980-189EEAB625FF}" destId="{AAE1D9DE-0370-4AA6-98D5-4AA21F561E66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D31510F-D2A7-43C1-B8AB-AF70D995A1BE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FFD31353-E161-4CFF-A3DC-2F985AA87DE5}">
      <dgm:prSet phldrT="[Texto]"/>
      <dgm:spPr/>
      <dgm:t>
        <a:bodyPr/>
        <a:lstStyle/>
        <a:p>
          <a:r>
            <a:rPr lang="pt-BR" dirty="0" smtClean="0"/>
            <a:t>Plano de ação</a:t>
          </a:r>
          <a:endParaRPr lang="pt-BR" dirty="0"/>
        </a:p>
      </dgm:t>
    </dgm:pt>
    <dgm:pt modelId="{B5D1131D-B08D-458E-9192-27819385033D}" type="parTrans" cxnId="{12434AF2-BBC2-4B74-B405-93F543F50627}">
      <dgm:prSet/>
      <dgm:spPr/>
      <dgm:t>
        <a:bodyPr/>
        <a:lstStyle/>
        <a:p>
          <a:endParaRPr lang="pt-BR"/>
        </a:p>
      </dgm:t>
    </dgm:pt>
    <dgm:pt modelId="{3EC5AF71-73DF-401B-AC9A-D368AA32587A}" type="sibTrans" cxnId="{12434AF2-BBC2-4B74-B405-93F543F50627}">
      <dgm:prSet/>
      <dgm:spPr/>
      <dgm:t>
        <a:bodyPr/>
        <a:lstStyle/>
        <a:p>
          <a:endParaRPr lang="pt-BR"/>
        </a:p>
      </dgm:t>
    </dgm:pt>
    <dgm:pt modelId="{C2B77DFB-A096-42CB-BDBA-5E95600226BA}">
      <dgm:prSet phldrT="[Texto]"/>
      <dgm:spPr/>
      <dgm:t>
        <a:bodyPr/>
        <a:lstStyle/>
        <a:p>
          <a:r>
            <a:rPr lang="pt-BR" dirty="0" smtClean="0"/>
            <a:t>O que fazer?</a:t>
          </a:r>
          <a:endParaRPr lang="pt-BR" dirty="0"/>
        </a:p>
      </dgm:t>
    </dgm:pt>
    <dgm:pt modelId="{EFD689E6-E0E0-4691-B11B-19BF52F0C9DB}" type="parTrans" cxnId="{DDA79C63-5F26-4713-A541-C6657B6CD550}">
      <dgm:prSet/>
      <dgm:spPr/>
      <dgm:t>
        <a:bodyPr/>
        <a:lstStyle/>
        <a:p>
          <a:endParaRPr lang="pt-BR"/>
        </a:p>
      </dgm:t>
    </dgm:pt>
    <dgm:pt modelId="{076FD37A-43DC-4F75-981C-A12EBFB38A3D}" type="sibTrans" cxnId="{DDA79C63-5F26-4713-A541-C6657B6CD550}">
      <dgm:prSet/>
      <dgm:spPr/>
      <dgm:t>
        <a:bodyPr/>
        <a:lstStyle/>
        <a:p>
          <a:endParaRPr lang="pt-BR"/>
        </a:p>
      </dgm:t>
    </dgm:pt>
    <dgm:pt modelId="{E26A8C35-A80A-4A4C-993C-A982C37ED018}">
      <dgm:prSet phldrT="[Texto]"/>
      <dgm:spPr/>
      <dgm:t>
        <a:bodyPr/>
        <a:lstStyle/>
        <a:p>
          <a:r>
            <a:rPr lang="pt-BR" dirty="0" smtClean="0"/>
            <a:t>Quem?</a:t>
          </a:r>
          <a:endParaRPr lang="pt-BR" dirty="0"/>
        </a:p>
      </dgm:t>
    </dgm:pt>
    <dgm:pt modelId="{18CA3029-537B-41A6-A605-341BAFF61BD8}" type="parTrans" cxnId="{22EC0E30-71CF-444A-87D7-70175BE9D690}">
      <dgm:prSet/>
      <dgm:spPr/>
      <dgm:t>
        <a:bodyPr/>
        <a:lstStyle/>
        <a:p>
          <a:endParaRPr lang="pt-BR"/>
        </a:p>
      </dgm:t>
    </dgm:pt>
    <dgm:pt modelId="{1165B7CE-B72D-4A87-AB60-1E2109A9743A}" type="sibTrans" cxnId="{22EC0E30-71CF-444A-87D7-70175BE9D690}">
      <dgm:prSet/>
      <dgm:spPr/>
      <dgm:t>
        <a:bodyPr/>
        <a:lstStyle/>
        <a:p>
          <a:endParaRPr lang="pt-BR"/>
        </a:p>
      </dgm:t>
    </dgm:pt>
    <dgm:pt modelId="{23157348-8A6B-417E-AF8E-C5F73F61CB19}">
      <dgm:prSet phldrT="[Texto]"/>
      <dgm:spPr/>
      <dgm:t>
        <a:bodyPr/>
        <a:lstStyle/>
        <a:p>
          <a:r>
            <a:rPr lang="pt-BR" dirty="0" smtClean="0"/>
            <a:t>Como?</a:t>
          </a:r>
          <a:endParaRPr lang="pt-BR" dirty="0"/>
        </a:p>
      </dgm:t>
    </dgm:pt>
    <dgm:pt modelId="{367CC6AA-3029-4C26-A582-A7ADF45A93E7}" type="parTrans" cxnId="{7E083279-A179-442F-B468-30159C05CA3A}">
      <dgm:prSet/>
      <dgm:spPr/>
      <dgm:t>
        <a:bodyPr/>
        <a:lstStyle/>
        <a:p>
          <a:endParaRPr lang="pt-BR"/>
        </a:p>
      </dgm:t>
    </dgm:pt>
    <dgm:pt modelId="{D3B9FAB6-FD7C-4958-94DA-649D55358965}" type="sibTrans" cxnId="{7E083279-A179-442F-B468-30159C05CA3A}">
      <dgm:prSet/>
      <dgm:spPr/>
      <dgm:t>
        <a:bodyPr/>
        <a:lstStyle/>
        <a:p>
          <a:endParaRPr lang="pt-BR"/>
        </a:p>
      </dgm:t>
    </dgm:pt>
    <dgm:pt modelId="{8028AE2C-06FD-4686-8134-D40C7F1CA335}">
      <dgm:prSet phldrT="[Texto]"/>
      <dgm:spPr/>
      <dgm:t>
        <a:bodyPr/>
        <a:lstStyle/>
        <a:p>
          <a:r>
            <a:rPr lang="pt-BR" dirty="0" smtClean="0"/>
            <a:t>Quando?</a:t>
          </a:r>
          <a:endParaRPr lang="pt-BR" dirty="0"/>
        </a:p>
      </dgm:t>
    </dgm:pt>
    <dgm:pt modelId="{D5B665E2-E9EC-44E7-92FD-50391FC6D652}" type="parTrans" cxnId="{80CDB627-1AE5-48F3-9797-5A924208E1DE}">
      <dgm:prSet/>
      <dgm:spPr/>
      <dgm:t>
        <a:bodyPr/>
        <a:lstStyle/>
        <a:p>
          <a:endParaRPr lang="pt-BR"/>
        </a:p>
      </dgm:t>
    </dgm:pt>
    <dgm:pt modelId="{21620428-5E2E-4E4C-8673-632BE6F4DC1A}" type="sibTrans" cxnId="{80CDB627-1AE5-48F3-9797-5A924208E1DE}">
      <dgm:prSet/>
      <dgm:spPr/>
      <dgm:t>
        <a:bodyPr/>
        <a:lstStyle/>
        <a:p>
          <a:endParaRPr lang="pt-BR"/>
        </a:p>
      </dgm:t>
    </dgm:pt>
    <dgm:pt modelId="{9556C4EE-4004-4CDD-B4E2-11489DEB0375}" type="pres">
      <dgm:prSet presAssocID="{FD31510F-D2A7-43C1-B8AB-AF70D995A1B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7FFDDB8-41EF-45B4-8964-4ECA72A805D4}" type="pres">
      <dgm:prSet presAssocID="{FFD31353-E161-4CFF-A3DC-2F985AA87DE5}" presName="centerShape" presStyleLbl="node0" presStyleIdx="0" presStyleCnt="1"/>
      <dgm:spPr/>
      <dgm:t>
        <a:bodyPr/>
        <a:lstStyle/>
        <a:p>
          <a:endParaRPr lang="pt-BR"/>
        </a:p>
      </dgm:t>
    </dgm:pt>
    <dgm:pt modelId="{5D456088-78FF-4A02-B92A-DD1C53EDC12F}" type="pres">
      <dgm:prSet presAssocID="{C2B77DFB-A096-42CB-BDBA-5E95600226BA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4E1D48A-4DA2-4C14-B113-245D36A56833}" type="pres">
      <dgm:prSet presAssocID="{C2B77DFB-A096-42CB-BDBA-5E95600226BA}" presName="dummy" presStyleCnt="0"/>
      <dgm:spPr/>
    </dgm:pt>
    <dgm:pt modelId="{AAB18F46-7EA9-4E02-892A-3C9CC618D8B8}" type="pres">
      <dgm:prSet presAssocID="{076FD37A-43DC-4F75-981C-A12EBFB38A3D}" presName="sibTrans" presStyleLbl="sibTrans2D1" presStyleIdx="0" presStyleCnt="4"/>
      <dgm:spPr/>
      <dgm:t>
        <a:bodyPr/>
        <a:lstStyle/>
        <a:p>
          <a:endParaRPr lang="pt-BR"/>
        </a:p>
      </dgm:t>
    </dgm:pt>
    <dgm:pt modelId="{42E0F75B-2DA5-4D67-A5AC-603D4280E763}" type="pres">
      <dgm:prSet presAssocID="{E26A8C35-A80A-4A4C-993C-A982C37ED01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7202018-9CFB-424D-AFA0-7948A4BDF172}" type="pres">
      <dgm:prSet presAssocID="{E26A8C35-A80A-4A4C-993C-A982C37ED018}" presName="dummy" presStyleCnt="0"/>
      <dgm:spPr/>
    </dgm:pt>
    <dgm:pt modelId="{07BC7E01-511B-4CD1-A795-755C4FCCB146}" type="pres">
      <dgm:prSet presAssocID="{1165B7CE-B72D-4A87-AB60-1E2109A9743A}" presName="sibTrans" presStyleLbl="sibTrans2D1" presStyleIdx="1" presStyleCnt="4"/>
      <dgm:spPr/>
      <dgm:t>
        <a:bodyPr/>
        <a:lstStyle/>
        <a:p>
          <a:endParaRPr lang="pt-BR"/>
        </a:p>
      </dgm:t>
    </dgm:pt>
    <dgm:pt modelId="{389EB0E8-5ED6-4148-A9FA-5A7C7391EA8B}" type="pres">
      <dgm:prSet presAssocID="{23157348-8A6B-417E-AF8E-C5F73F61CB1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66A7300-3452-40FE-8D1A-05C9CF0B7458}" type="pres">
      <dgm:prSet presAssocID="{23157348-8A6B-417E-AF8E-C5F73F61CB19}" presName="dummy" presStyleCnt="0"/>
      <dgm:spPr/>
    </dgm:pt>
    <dgm:pt modelId="{3C03A0F6-4187-45F7-8513-C613C42E3013}" type="pres">
      <dgm:prSet presAssocID="{D3B9FAB6-FD7C-4958-94DA-649D55358965}" presName="sibTrans" presStyleLbl="sibTrans2D1" presStyleIdx="2" presStyleCnt="4"/>
      <dgm:spPr/>
      <dgm:t>
        <a:bodyPr/>
        <a:lstStyle/>
        <a:p>
          <a:endParaRPr lang="pt-BR"/>
        </a:p>
      </dgm:t>
    </dgm:pt>
    <dgm:pt modelId="{125345D2-E261-472E-95BB-76231582CCE9}" type="pres">
      <dgm:prSet presAssocID="{8028AE2C-06FD-4686-8134-D40C7F1CA33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6B5F3C7-14EB-439C-8199-50FD18BD8AF9}" type="pres">
      <dgm:prSet presAssocID="{8028AE2C-06FD-4686-8134-D40C7F1CA335}" presName="dummy" presStyleCnt="0"/>
      <dgm:spPr/>
    </dgm:pt>
    <dgm:pt modelId="{C4839DD8-C59A-4850-9744-58CA5C7F2A89}" type="pres">
      <dgm:prSet presAssocID="{21620428-5E2E-4E4C-8673-632BE6F4DC1A}" presName="sibTrans" presStyleLbl="sibTrans2D1" presStyleIdx="3" presStyleCnt="4"/>
      <dgm:spPr/>
      <dgm:t>
        <a:bodyPr/>
        <a:lstStyle/>
        <a:p>
          <a:endParaRPr lang="pt-BR"/>
        </a:p>
      </dgm:t>
    </dgm:pt>
  </dgm:ptLst>
  <dgm:cxnLst>
    <dgm:cxn modelId="{AA6D74FF-47B2-4589-805B-AC391C13C27D}" type="presOf" srcId="{21620428-5E2E-4E4C-8673-632BE6F4DC1A}" destId="{C4839DD8-C59A-4850-9744-58CA5C7F2A89}" srcOrd="0" destOrd="0" presId="urn:microsoft.com/office/officeart/2005/8/layout/radial6"/>
    <dgm:cxn modelId="{12434AF2-BBC2-4B74-B405-93F543F50627}" srcId="{FD31510F-D2A7-43C1-B8AB-AF70D995A1BE}" destId="{FFD31353-E161-4CFF-A3DC-2F985AA87DE5}" srcOrd="0" destOrd="0" parTransId="{B5D1131D-B08D-458E-9192-27819385033D}" sibTransId="{3EC5AF71-73DF-401B-AC9A-D368AA32587A}"/>
    <dgm:cxn modelId="{22EC0E30-71CF-444A-87D7-70175BE9D690}" srcId="{FFD31353-E161-4CFF-A3DC-2F985AA87DE5}" destId="{E26A8C35-A80A-4A4C-993C-A982C37ED018}" srcOrd="1" destOrd="0" parTransId="{18CA3029-537B-41A6-A605-341BAFF61BD8}" sibTransId="{1165B7CE-B72D-4A87-AB60-1E2109A9743A}"/>
    <dgm:cxn modelId="{226591A4-A88C-4FC2-8C31-BD40CD8AD42A}" type="presOf" srcId="{076FD37A-43DC-4F75-981C-A12EBFB38A3D}" destId="{AAB18F46-7EA9-4E02-892A-3C9CC618D8B8}" srcOrd="0" destOrd="0" presId="urn:microsoft.com/office/officeart/2005/8/layout/radial6"/>
    <dgm:cxn modelId="{88E9CCE3-E530-4342-B28F-E4AEE947705A}" type="presOf" srcId="{E26A8C35-A80A-4A4C-993C-A982C37ED018}" destId="{42E0F75B-2DA5-4D67-A5AC-603D4280E763}" srcOrd="0" destOrd="0" presId="urn:microsoft.com/office/officeart/2005/8/layout/radial6"/>
    <dgm:cxn modelId="{7983AF72-8CB3-47E6-B5A4-447B1BB05ACD}" type="presOf" srcId="{1165B7CE-B72D-4A87-AB60-1E2109A9743A}" destId="{07BC7E01-511B-4CD1-A795-755C4FCCB146}" srcOrd="0" destOrd="0" presId="urn:microsoft.com/office/officeart/2005/8/layout/radial6"/>
    <dgm:cxn modelId="{9E245058-A4F9-4D96-B4FC-FF2CA83DABF7}" type="presOf" srcId="{C2B77DFB-A096-42CB-BDBA-5E95600226BA}" destId="{5D456088-78FF-4A02-B92A-DD1C53EDC12F}" srcOrd="0" destOrd="0" presId="urn:microsoft.com/office/officeart/2005/8/layout/radial6"/>
    <dgm:cxn modelId="{F1163E54-DFD9-4E33-8DEE-C9E34616B4FF}" type="presOf" srcId="{23157348-8A6B-417E-AF8E-C5F73F61CB19}" destId="{389EB0E8-5ED6-4148-A9FA-5A7C7391EA8B}" srcOrd="0" destOrd="0" presId="urn:microsoft.com/office/officeart/2005/8/layout/radial6"/>
    <dgm:cxn modelId="{E3B5B90F-2C00-458C-AAC1-76FABF313768}" type="presOf" srcId="{FD31510F-D2A7-43C1-B8AB-AF70D995A1BE}" destId="{9556C4EE-4004-4CDD-B4E2-11489DEB0375}" srcOrd="0" destOrd="0" presId="urn:microsoft.com/office/officeart/2005/8/layout/radial6"/>
    <dgm:cxn modelId="{B5677A06-9BD1-4768-BCA1-4BC4FBE11B90}" type="presOf" srcId="{D3B9FAB6-FD7C-4958-94DA-649D55358965}" destId="{3C03A0F6-4187-45F7-8513-C613C42E3013}" srcOrd="0" destOrd="0" presId="urn:microsoft.com/office/officeart/2005/8/layout/radial6"/>
    <dgm:cxn modelId="{DDA79C63-5F26-4713-A541-C6657B6CD550}" srcId="{FFD31353-E161-4CFF-A3DC-2F985AA87DE5}" destId="{C2B77DFB-A096-42CB-BDBA-5E95600226BA}" srcOrd="0" destOrd="0" parTransId="{EFD689E6-E0E0-4691-B11B-19BF52F0C9DB}" sibTransId="{076FD37A-43DC-4F75-981C-A12EBFB38A3D}"/>
    <dgm:cxn modelId="{80CDB627-1AE5-48F3-9797-5A924208E1DE}" srcId="{FFD31353-E161-4CFF-A3DC-2F985AA87DE5}" destId="{8028AE2C-06FD-4686-8134-D40C7F1CA335}" srcOrd="3" destOrd="0" parTransId="{D5B665E2-E9EC-44E7-92FD-50391FC6D652}" sibTransId="{21620428-5E2E-4E4C-8673-632BE6F4DC1A}"/>
    <dgm:cxn modelId="{7E083279-A179-442F-B468-30159C05CA3A}" srcId="{FFD31353-E161-4CFF-A3DC-2F985AA87DE5}" destId="{23157348-8A6B-417E-AF8E-C5F73F61CB19}" srcOrd="2" destOrd="0" parTransId="{367CC6AA-3029-4C26-A582-A7ADF45A93E7}" sibTransId="{D3B9FAB6-FD7C-4958-94DA-649D55358965}"/>
    <dgm:cxn modelId="{3F9854E5-71C2-4B78-BEF8-2C62F0D9A5AC}" type="presOf" srcId="{8028AE2C-06FD-4686-8134-D40C7F1CA335}" destId="{125345D2-E261-472E-95BB-76231582CCE9}" srcOrd="0" destOrd="0" presId="urn:microsoft.com/office/officeart/2005/8/layout/radial6"/>
    <dgm:cxn modelId="{061356B9-0F6C-467C-9459-06B60E287501}" type="presOf" srcId="{FFD31353-E161-4CFF-A3DC-2F985AA87DE5}" destId="{77FFDDB8-41EF-45B4-8964-4ECA72A805D4}" srcOrd="0" destOrd="0" presId="urn:microsoft.com/office/officeart/2005/8/layout/radial6"/>
    <dgm:cxn modelId="{411235E4-6219-43B8-93CB-A576A91AF0B2}" type="presParOf" srcId="{9556C4EE-4004-4CDD-B4E2-11489DEB0375}" destId="{77FFDDB8-41EF-45B4-8964-4ECA72A805D4}" srcOrd="0" destOrd="0" presId="urn:microsoft.com/office/officeart/2005/8/layout/radial6"/>
    <dgm:cxn modelId="{5A4BAB26-359C-4FF5-893C-B71CED906574}" type="presParOf" srcId="{9556C4EE-4004-4CDD-B4E2-11489DEB0375}" destId="{5D456088-78FF-4A02-B92A-DD1C53EDC12F}" srcOrd="1" destOrd="0" presId="urn:microsoft.com/office/officeart/2005/8/layout/radial6"/>
    <dgm:cxn modelId="{0AE42034-43C9-4FFB-9085-1C0520A48D7D}" type="presParOf" srcId="{9556C4EE-4004-4CDD-B4E2-11489DEB0375}" destId="{F4E1D48A-4DA2-4C14-B113-245D36A56833}" srcOrd="2" destOrd="0" presId="urn:microsoft.com/office/officeart/2005/8/layout/radial6"/>
    <dgm:cxn modelId="{DCBE18BA-C341-4C10-A447-83EEDAB83507}" type="presParOf" srcId="{9556C4EE-4004-4CDD-B4E2-11489DEB0375}" destId="{AAB18F46-7EA9-4E02-892A-3C9CC618D8B8}" srcOrd="3" destOrd="0" presId="urn:microsoft.com/office/officeart/2005/8/layout/radial6"/>
    <dgm:cxn modelId="{A07EC102-883C-46DF-9879-E1897BE33A43}" type="presParOf" srcId="{9556C4EE-4004-4CDD-B4E2-11489DEB0375}" destId="{42E0F75B-2DA5-4D67-A5AC-603D4280E763}" srcOrd="4" destOrd="0" presId="urn:microsoft.com/office/officeart/2005/8/layout/radial6"/>
    <dgm:cxn modelId="{9E7236EF-B872-4366-926F-232E3DEA0A83}" type="presParOf" srcId="{9556C4EE-4004-4CDD-B4E2-11489DEB0375}" destId="{67202018-9CFB-424D-AFA0-7948A4BDF172}" srcOrd="5" destOrd="0" presId="urn:microsoft.com/office/officeart/2005/8/layout/radial6"/>
    <dgm:cxn modelId="{33A13A3D-655C-4263-A915-A6D0E2EA320E}" type="presParOf" srcId="{9556C4EE-4004-4CDD-B4E2-11489DEB0375}" destId="{07BC7E01-511B-4CD1-A795-755C4FCCB146}" srcOrd="6" destOrd="0" presId="urn:microsoft.com/office/officeart/2005/8/layout/radial6"/>
    <dgm:cxn modelId="{52313855-7994-4168-B6F3-668DC768F287}" type="presParOf" srcId="{9556C4EE-4004-4CDD-B4E2-11489DEB0375}" destId="{389EB0E8-5ED6-4148-A9FA-5A7C7391EA8B}" srcOrd="7" destOrd="0" presId="urn:microsoft.com/office/officeart/2005/8/layout/radial6"/>
    <dgm:cxn modelId="{B7350B8F-CCAB-4F7A-A948-3DAEA10CE02F}" type="presParOf" srcId="{9556C4EE-4004-4CDD-B4E2-11489DEB0375}" destId="{E66A7300-3452-40FE-8D1A-05C9CF0B7458}" srcOrd="8" destOrd="0" presId="urn:microsoft.com/office/officeart/2005/8/layout/radial6"/>
    <dgm:cxn modelId="{24E0FA29-3E51-45FE-A6CB-A652815B253F}" type="presParOf" srcId="{9556C4EE-4004-4CDD-B4E2-11489DEB0375}" destId="{3C03A0F6-4187-45F7-8513-C613C42E3013}" srcOrd="9" destOrd="0" presId="urn:microsoft.com/office/officeart/2005/8/layout/radial6"/>
    <dgm:cxn modelId="{E02A5DD4-7D30-4D89-8B0C-EADE1AAC0690}" type="presParOf" srcId="{9556C4EE-4004-4CDD-B4E2-11489DEB0375}" destId="{125345D2-E261-472E-95BB-76231582CCE9}" srcOrd="10" destOrd="0" presId="urn:microsoft.com/office/officeart/2005/8/layout/radial6"/>
    <dgm:cxn modelId="{1AB109D2-2B51-428D-9E32-ACF6798D0B5C}" type="presParOf" srcId="{9556C4EE-4004-4CDD-B4E2-11489DEB0375}" destId="{46B5F3C7-14EB-439C-8199-50FD18BD8AF9}" srcOrd="11" destOrd="0" presId="urn:microsoft.com/office/officeart/2005/8/layout/radial6"/>
    <dgm:cxn modelId="{326679FC-FCB7-45FD-BB4E-57FF562C2A92}" type="presParOf" srcId="{9556C4EE-4004-4CDD-B4E2-11489DEB0375}" destId="{C4839DD8-C59A-4850-9744-58CA5C7F2A89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67F39B-9E72-4863-8ACE-CF3DA069B78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45169CB-CA42-462D-B1E0-DDDE57F4987D}">
      <dgm:prSet phldrT="[Texto]"/>
      <dgm:spPr/>
      <dgm:t>
        <a:bodyPr/>
        <a:lstStyle/>
        <a:p>
          <a:r>
            <a:rPr lang="pt-BR" dirty="0" smtClean="0"/>
            <a:t>Objetivo</a:t>
          </a:r>
          <a:endParaRPr lang="pt-BR" dirty="0"/>
        </a:p>
      </dgm:t>
    </dgm:pt>
    <dgm:pt modelId="{6AFEF2EB-1C53-48B1-B41F-9A5152E4961B}" type="parTrans" cxnId="{571D0078-08EF-49BC-B43A-188362A9C9FB}">
      <dgm:prSet/>
      <dgm:spPr/>
      <dgm:t>
        <a:bodyPr/>
        <a:lstStyle/>
        <a:p>
          <a:endParaRPr lang="pt-BR"/>
        </a:p>
      </dgm:t>
    </dgm:pt>
    <dgm:pt modelId="{A2A1E14E-4B61-4816-91F3-40FFC7A737C9}" type="sibTrans" cxnId="{571D0078-08EF-49BC-B43A-188362A9C9FB}">
      <dgm:prSet/>
      <dgm:spPr/>
      <dgm:t>
        <a:bodyPr/>
        <a:lstStyle/>
        <a:p>
          <a:endParaRPr lang="pt-BR"/>
        </a:p>
      </dgm:t>
    </dgm:pt>
    <dgm:pt modelId="{E7073479-3BD3-4F2C-A52E-57A82AEAFA48}">
      <dgm:prSet phldrT="[Texto]"/>
      <dgm:spPr/>
      <dgm:t>
        <a:bodyPr/>
        <a:lstStyle/>
        <a:p>
          <a:r>
            <a:rPr lang="pt-BR" dirty="0" smtClean="0"/>
            <a:t>Obter uma proposta mais vantajosa em uma compra pública</a:t>
          </a:r>
          <a:endParaRPr lang="pt-BR" dirty="0"/>
        </a:p>
      </dgm:t>
    </dgm:pt>
    <dgm:pt modelId="{00E71B67-F0F1-4614-A1F9-E85722E3F630}" type="parTrans" cxnId="{8C07F357-7B90-43B0-B91E-AD103FA10352}">
      <dgm:prSet/>
      <dgm:spPr/>
      <dgm:t>
        <a:bodyPr/>
        <a:lstStyle/>
        <a:p>
          <a:endParaRPr lang="pt-BR"/>
        </a:p>
      </dgm:t>
    </dgm:pt>
    <dgm:pt modelId="{63C48E51-B147-48AF-8FCB-8869BC59D32F}" type="sibTrans" cxnId="{8C07F357-7B90-43B0-B91E-AD103FA10352}">
      <dgm:prSet/>
      <dgm:spPr/>
      <dgm:t>
        <a:bodyPr/>
        <a:lstStyle/>
        <a:p>
          <a:endParaRPr lang="pt-BR"/>
        </a:p>
      </dgm:t>
    </dgm:pt>
    <dgm:pt modelId="{A12414AD-9E47-464E-BA59-25102FB19A9E}">
      <dgm:prSet phldrT="[Texto]"/>
      <dgm:spPr/>
      <dgm:t>
        <a:bodyPr/>
        <a:lstStyle/>
        <a:p>
          <a:r>
            <a:rPr lang="pt-BR" dirty="0" smtClean="0"/>
            <a:t>Risco</a:t>
          </a:r>
          <a:endParaRPr lang="pt-BR" dirty="0"/>
        </a:p>
      </dgm:t>
    </dgm:pt>
    <dgm:pt modelId="{4391FA3D-3C2D-47F6-BE7D-4F84A576FF4A}" type="parTrans" cxnId="{E9824C6F-9178-44E1-AD42-FD3C652D42CF}">
      <dgm:prSet/>
      <dgm:spPr/>
      <dgm:t>
        <a:bodyPr/>
        <a:lstStyle/>
        <a:p>
          <a:endParaRPr lang="pt-BR"/>
        </a:p>
      </dgm:t>
    </dgm:pt>
    <dgm:pt modelId="{8535EC21-2121-4382-8FFD-12823A8CF4A0}" type="sibTrans" cxnId="{E9824C6F-9178-44E1-AD42-FD3C652D42CF}">
      <dgm:prSet/>
      <dgm:spPr/>
      <dgm:t>
        <a:bodyPr/>
        <a:lstStyle/>
        <a:p>
          <a:endParaRPr lang="pt-BR"/>
        </a:p>
      </dgm:t>
    </dgm:pt>
    <dgm:pt modelId="{403821E2-7301-4500-9DBA-B1A1E6FAACCC}">
      <dgm:prSet phldrT="[Texto]"/>
      <dgm:spPr/>
      <dgm:t>
        <a:bodyPr/>
        <a:lstStyle/>
        <a:p>
          <a:r>
            <a:rPr lang="pt-BR" dirty="0" smtClean="0"/>
            <a:t>Preços estimados incorretos</a:t>
          </a:r>
          <a:endParaRPr lang="pt-BR" dirty="0"/>
        </a:p>
      </dgm:t>
    </dgm:pt>
    <dgm:pt modelId="{03DD755F-1E5D-4D71-A1CC-36C1E5F6C357}" type="parTrans" cxnId="{FB19F709-48F7-41C4-852B-07959544C0B2}">
      <dgm:prSet/>
      <dgm:spPr/>
      <dgm:t>
        <a:bodyPr/>
        <a:lstStyle/>
        <a:p>
          <a:endParaRPr lang="pt-BR"/>
        </a:p>
      </dgm:t>
    </dgm:pt>
    <dgm:pt modelId="{996A858B-38E1-4233-9EF8-E86FBF6F0F35}" type="sibTrans" cxnId="{FB19F709-48F7-41C4-852B-07959544C0B2}">
      <dgm:prSet/>
      <dgm:spPr/>
      <dgm:t>
        <a:bodyPr/>
        <a:lstStyle/>
        <a:p>
          <a:endParaRPr lang="pt-BR"/>
        </a:p>
      </dgm:t>
    </dgm:pt>
    <dgm:pt modelId="{9597A80D-3432-480B-BA55-75D57EF8EDC6}">
      <dgm:prSet phldrT="[Texto]"/>
      <dgm:spPr/>
      <dgm:t>
        <a:bodyPr/>
        <a:lstStyle/>
        <a:p>
          <a:r>
            <a:rPr lang="pt-BR" dirty="0" smtClean="0"/>
            <a:t>Controle</a:t>
          </a:r>
          <a:endParaRPr lang="pt-BR" dirty="0"/>
        </a:p>
      </dgm:t>
    </dgm:pt>
    <dgm:pt modelId="{5FDDADF4-368F-4390-8192-29535FE917DC}" type="parTrans" cxnId="{A1BBEF8C-0561-4AC5-BCCB-7B37B0D4D29C}">
      <dgm:prSet/>
      <dgm:spPr/>
      <dgm:t>
        <a:bodyPr/>
        <a:lstStyle/>
        <a:p>
          <a:endParaRPr lang="pt-BR"/>
        </a:p>
      </dgm:t>
    </dgm:pt>
    <dgm:pt modelId="{08959E27-2481-4857-AE69-E55414DB0258}" type="sibTrans" cxnId="{A1BBEF8C-0561-4AC5-BCCB-7B37B0D4D29C}">
      <dgm:prSet/>
      <dgm:spPr/>
      <dgm:t>
        <a:bodyPr/>
        <a:lstStyle/>
        <a:p>
          <a:endParaRPr lang="pt-BR"/>
        </a:p>
      </dgm:t>
    </dgm:pt>
    <dgm:pt modelId="{428A2595-8B10-4A6F-8476-715670C4E91F}">
      <dgm:prSet phldrT="[Texto]"/>
      <dgm:spPr/>
      <dgm:t>
        <a:bodyPr/>
        <a:lstStyle/>
        <a:p>
          <a:r>
            <a:rPr lang="pt-BR" dirty="0" smtClean="0"/>
            <a:t>Normativo de pesquisa de preços</a:t>
          </a:r>
          <a:endParaRPr lang="pt-BR" dirty="0"/>
        </a:p>
      </dgm:t>
    </dgm:pt>
    <dgm:pt modelId="{F6FC8547-9653-498D-A745-0D48DCC51F8F}" type="parTrans" cxnId="{AF695A48-4CAB-4B7F-8671-85860878B20F}">
      <dgm:prSet/>
      <dgm:spPr/>
      <dgm:t>
        <a:bodyPr/>
        <a:lstStyle/>
        <a:p>
          <a:endParaRPr lang="pt-BR"/>
        </a:p>
      </dgm:t>
    </dgm:pt>
    <dgm:pt modelId="{B2010725-374D-4AA1-8319-725E3B928E63}" type="sibTrans" cxnId="{AF695A48-4CAB-4B7F-8671-85860878B20F}">
      <dgm:prSet/>
      <dgm:spPr/>
      <dgm:t>
        <a:bodyPr/>
        <a:lstStyle/>
        <a:p>
          <a:endParaRPr lang="pt-BR"/>
        </a:p>
      </dgm:t>
    </dgm:pt>
    <dgm:pt modelId="{E8A88DFC-A0BD-48C4-86F3-7EF61CE3F490}" type="pres">
      <dgm:prSet presAssocID="{9A67F39B-9E72-4863-8ACE-CF3DA069B78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046D4B3-B54E-4734-8F18-62815ADB700B}" type="pres">
      <dgm:prSet presAssocID="{545169CB-CA42-462D-B1E0-DDDE57F4987D}" presName="composite" presStyleCnt="0"/>
      <dgm:spPr/>
    </dgm:pt>
    <dgm:pt modelId="{EFF6806E-B5AF-4846-A880-75956EE7F515}" type="pres">
      <dgm:prSet presAssocID="{545169CB-CA42-462D-B1E0-DDDE57F4987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916D2D0-91EF-48F9-9E30-91A18F33D29E}" type="pres">
      <dgm:prSet presAssocID="{545169CB-CA42-462D-B1E0-DDDE57F4987D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2110D2-3AA5-4F5C-8510-B1314058B30B}" type="pres">
      <dgm:prSet presAssocID="{A2A1E14E-4B61-4816-91F3-40FFC7A737C9}" presName="space" presStyleCnt="0"/>
      <dgm:spPr/>
    </dgm:pt>
    <dgm:pt modelId="{BED82F9A-CE3A-46F5-82C8-5A88378DBCBB}" type="pres">
      <dgm:prSet presAssocID="{A12414AD-9E47-464E-BA59-25102FB19A9E}" presName="composite" presStyleCnt="0"/>
      <dgm:spPr/>
    </dgm:pt>
    <dgm:pt modelId="{4BDA3582-51BC-4DD3-B0CE-6B7BD0D3DB6F}" type="pres">
      <dgm:prSet presAssocID="{A12414AD-9E47-464E-BA59-25102FB19A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A3D2916-0E62-4F72-89AB-3C5CAEF2D4EB}" type="pres">
      <dgm:prSet presAssocID="{A12414AD-9E47-464E-BA59-25102FB19A9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70B28F8-19EB-405C-A34E-6C1E069F5261}" type="pres">
      <dgm:prSet presAssocID="{8535EC21-2121-4382-8FFD-12823A8CF4A0}" presName="space" presStyleCnt="0"/>
      <dgm:spPr/>
    </dgm:pt>
    <dgm:pt modelId="{728BA411-D95F-4BF9-93A9-335F73BC10D1}" type="pres">
      <dgm:prSet presAssocID="{9597A80D-3432-480B-BA55-75D57EF8EDC6}" presName="composite" presStyleCnt="0"/>
      <dgm:spPr/>
    </dgm:pt>
    <dgm:pt modelId="{F37429C8-191C-4D3A-8282-417E1D348A76}" type="pres">
      <dgm:prSet presAssocID="{9597A80D-3432-480B-BA55-75D57EF8EDC6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499F2FC-4DDE-4CBF-91A2-D97756561EBA}" type="pres">
      <dgm:prSet presAssocID="{9597A80D-3432-480B-BA55-75D57EF8EDC6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F095421-ACAD-4295-8F9A-C6A4B4075651}" type="presOf" srcId="{A12414AD-9E47-464E-BA59-25102FB19A9E}" destId="{4BDA3582-51BC-4DD3-B0CE-6B7BD0D3DB6F}" srcOrd="0" destOrd="0" presId="urn:microsoft.com/office/officeart/2005/8/layout/hList1"/>
    <dgm:cxn modelId="{8E2E37D0-EF57-4957-80D3-67E90428598F}" type="presOf" srcId="{428A2595-8B10-4A6F-8476-715670C4E91F}" destId="{3499F2FC-4DDE-4CBF-91A2-D97756561EBA}" srcOrd="0" destOrd="0" presId="urn:microsoft.com/office/officeart/2005/8/layout/hList1"/>
    <dgm:cxn modelId="{23B979B5-2D0F-455C-9635-910F0FBA2693}" type="presOf" srcId="{403821E2-7301-4500-9DBA-B1A1E6FAACCC}" destId="{5A3D2916-0E62-4F72-89AB-3C5CAEF2D4EB}" srcOrd="0" destOrd="0" presId="urn:microsoft.com/office/officeart/2005/8/layout/hList1"/>
    <dgm:cxn modelId="{571D0078-08EF-49BC-B43A-188362A9C9FB}" srcId="{9A67F39B-9E72-4863-8ACE-CF3DA069B780}" destId="{545169CB-CA42-462D-B1E0-DDDE57F4987D}" srcOrd="0" destOrd="0" parTransId="{6AFEF2EB-1C53-48B1-B41F-9A5152E4961B}" sibTransId="{A2A1E14E-4B61-4816-91F3-40FFC7A737C9}"/>
    <dgm:cxn modelId="{8C07F357-7B90-43B0-B91E-AD103FA10352}" srcId="{545169CB-CA42-462D-B1E0-DDDE57F4987D}" destId="{E7073479-3BD3-4F2C-A52E-57A82AEAFA48}" srcOrd="0" destOrd="0" parTransId="{00E71B67-F0F1-4614-A1F9-E85722E3F630}" sibTransId="{63C48E51-B147-48AF-8FCB-8869BC59D32F}"/>
    <dgm:cxn modelId="{FB19F709-48F7-41C4-852B-07959544C0B2}" srcId="{A12414AD-9E47-464E-BA59-25102FB19A9E}" destId="{403821E2-7301-4500-9DBA-B1A1E6FAACCC}" srcOrd="0" destOrd="0" parTransId="{03DD755F-1E5D-4D71-A1CC-36C1E5F6C357}" sibTransId="{996A858B-38E1-4233-9EF8-E86FBF6F0F35}"/>
    <dgm:cxn modelId="{F7C2C10D-972D-493C-896A-C0F47E4DC724}" type="presOf" srcId="{E7073479-3BD3-4F2C-A52E-57A82AEAFA48}" destId="{A916D2D0-91EF-48F9-9E30-91A18F33D29E}" srcOrd="0" destOrd="0" presId="urn:microsoft.com/office/officeart/2005/8/layout/hList1"/>
    <dgm:cxn modelId="{A00E297D-D6F8-4C91-B9B3-0DF232B2FF71}" type="presOf" srcId="{9597A80D-3432-480B-BA55-75D57EF8EDC6}" destId="{F37429C8-191C-4D3A-8282-417E1D348A76}" srcOrd="0" destOrd="0" presId="urn:microsoft.com/office/officeart/2005/8/layout/hList1"/>
    <dgm:cxn modelId="{20CB0BDD-40A4-4729-A39F-DF6292577318}" type="presOf" srcId="{9A67F39B-9E72-4863-8ACE-CF3DA069B780}" destId="{E8A88DFC-A0BD-48C4-86F3-7EF61CE3F490}" srcOrd="0" destOrd="0" presId="urn:microsoft.com/office/officeart/2005/8/layout/hList1"/>
    <dgm:cxn modelId="{A1BBEF8C-0561-4AC5-BCCB-7B37B0D4D29C}" srcId="{9A67F39B-9E72-4863-8ACE-CF3DA069B780}" destId="{9597A80D-3432-480B-BA55-75D57EF8EDC6}" srcOrd="2" destOrd="0" parTransId="{5FDDADF4-368F-4390-8192-29535FE917DC}" sibTransId="{08959E27-2481-4857-AE69-E55414DB0258}"/>
    <dgm:cxn modelId="{54FA01B0-F3DE-437D-BDC6-7DB1ABF39060}" type="presOf" srcId="{545169CB-CA42-462D-B1E0-DDDE57F4987D}" destId="{EFF6806E-B5AF-4846-A880-75956EE7F515}" srcOrd="0" destOrd="0" presId="urn:microsoft.com/office/officeart/2005/8/layout/hList1"/>
    <dgm:cxn modelId="{AF695A48-4CAB-4B7F-8671-85860878B20F}" srcId="{9597A80D-3432-480B-BA55-75D57EF8EDC6}" destId="{428A2595-8B10-4A6F-8476-715670C4E91F}" srcOrd="0" destOrd="0" parTransId="{F6FC8547-9653-498D-A745-0D48DCC51F8F}" sibTransId="{B2010725-374D-4AA1-8319-725E3B928E63}"/>
    <dgm:cxn modelId="{E9824C6F-9178-44E1-AD42-FD3C652D42CF}" srcId="{9A67F39B-9E72-4863-8ACE-CF3DA069B780}" destId="{A12414AD-9E47-464E-BA59-25102FB19A9E}" srcOrd="1" destOrd="0" parTransId="{4391FA3D-3C2D-47F6-BE7D-4F84A576FF4A}" sibTransId="{8535EC21-2121-4382-8FFD-12823A8CF4A0}"/>
    <dgm:cxn modelId="{4619DB85-8DDD-4ACD-81B1-5FF15DEF58B9}" type="presParOf" srcId="{E8A88DFC-A0BD-48C4-86F3-7EF61CE3F490}" destId="{2046D4B3-B54E-4734-8F18-62815ADB700B}" srcOrd="0" destOrd="0" presId="urn:microsoft.com/office/officeart/2005/8/layout/hList1"/>
    <dgm:cxn modelId="{B62A6364-344E-40E1-B0B7-A70B8665C249}" type="presParOf" srcId="{2046D4B3-B54E-4734-8F18-62815ADB700B}" destId="{EFF6806E-B5AF-4846-A880-75956EE7F515}" srcOrd="0" destOrd="0" presId="urn:microsoft.com/office/officeart/2005/8/layout/hList1"/>
    <dgm:cxn modelId="{C806C489-CF98-47A1-8080-1051C1425CEA}" type="presParOf" srcId="{2046D4B3-B54E-4734-8F18-62815ADB700B}" destId="{A916D2D0-91EF-48F9-9E30-91A18F33D29E}" srcOrd="1" destOrd="0" presId="urn:microsoft.com/office/officeart/2005/8/layout/hList1"/>
    <dgm:cxn modelId="{44BEB729-1B5A-4C93-B792-50C75962A2F9}" type="presParOf" srcId="{E8A88DFC-A0BD-48C4-86F3-7EF61CE3F490}" destId="{2C2110D2-3AA5-4F5C-8510-B1314058B30B}" srcOrd="1" destOrd="0" presId="urn:microsoft.com/office/officeart/2005/8/layout/hList1"/>
    <dgm:cxn modelId="{53A51D6C-CB46-42B9-A890-49BB9585AB20}" type="presParOf" srcId="{E8A88DFC-A0BD-48C4-86F3-7EF61CE3F490}" destId="{BED82F9A-CE3A-46F5-82C8-5A88378DBCBB}" srcOrd="2" destOrd="0" presId="urn:microsoft.com/office/officeart/2005/8/layout/hList1"/>
    <dgm:cxn modelId="{C27861DE-F553-480E-BBEA-332BD2A062BF}" type="presParOf" srcId="{BED82F9A-CE3A-46F5-82C8-5A88378DBCBB}" destId="{4BDA3582-51BC-4DD3-B0CE-6B7BD0D3DB6F}" srcOrd="0" destOrd="0" presId="urn:microsoft.com/office/officeart/2005/8/layout/hList1"/>
    <dgm:cxn modelId="{D1088A0A-309A-4EBA-B109-9A04C1EE60BD}" type="presParOf" srcId="{BED82F9A-CE3A-46F5-82C8-5A88378DBCBB}" destId="{5A3D2916-0E62-4F72-89AB-3C5CAEF2D4EB}" srcOrd="1" destOrd="0" presId="urn:microsoft.com/office/officeart/2005/8/layout/hList1"/>
    <dgm:cxn modelId="{4CD441C9-B821-4529-97A3-4C44DB366CB2}" type="presParOf" srcId="{E8A88DFC-A0BD-48C4-86F3-7EF61CE3F490}" destId="{970B28F8-19EB-405C-A34E-6C1E069F5261}" srcOrd="3" destOrd="0" presId="urn:microsoft.com/office/officeart/2005/8/layout/hList1"/>
    <dgm:cxn modelId="{A3BC1D89-911A-489D-8188-F90828847204}" type="presParOf" srcId="{E8A88DFC-A0BD-48C4-86F3-7EF61CE3F490}" destId="{728BA411-D95F-4BF9-93A9-335F73BC10D1}" srcOrd="4" destOrd="0" presId="urn:microsoft.com/office/officeart/2005/8/layout/hList1"/>
    <dgm:cxn modelId="{F53186FE-ABCD-4091-96C2-C0AC650DD93F}" type="presParOf" srcId="{728BA411-D95F-4BF9-93A9-335F73BC10D1}" destId="{F37429C8-191C-4D3A-8282-417E1D348A76}" srcOrd="0" destOrd="0" presId="urn:microsoft.com/office/officeart/2005/8/layout/hList1"/>
    <dgm:cxn modelId="{D111F9B0-4443-4D4D-BA3F-A2E0D0A3DCCA}" type="presParOf" srcId="{728BA411-D95F-4BF9-93A9-335F73BC10D1}" destId="{3499F2FC-4DDE-4CBF-91A2-D97756561E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4E75C89-82A8-40FC-94C7-B6F2B7DBCC3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1999904-DD8F-4C9B-BA62-5A2CA9C8B14F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2400" dirty="0" smtClean="0"/>
            <a:t>Definição do método de registro</a:t>
          </a:r>
          <a:endParaRPr lang="pt-BR" sz="2400" dirty="0"/>
        </a:p>
      </dgm:t>
    </dgm:pt>
    <dgm:pt modelId="{A986DF50-028D-47B5-8075-4595C83E9F40}" type="parTrans" cxnId="{1D5339A0-1487-4876-85A1-9104A4869C56}">
      <dgm:prSet/>
      <dgm:spPr/>
      <dgm:t>
        <a:bodyPr/>
        <a:lstStyle/>
        <a:p>
          <a:endParaRPr lang="pt-BR"/>
        </a:p>
      </dgm:t>
    </dgm:pt>
    <dgm:pt modelId="{C540B73E-F6C1-48E6-B43E-0DC36FD8F540}" type="sibTrans" cxnId="{1D5339A0-1487-4876-85A1-9104A4869C56}">
      <dgm:prSet/>
      <dgm:spPr/>
      <dgm:t>
        <a:bodyPr/>
        <a:lstStyle/>
        <a:p>
          <a:endParaRPr lang="pt-BR"/>
        </a:p>
      </dgm:t>
    </dgm:pt>
    <dgm:pt modelId="{691C91A3-5854-48D4-AC17-C87F2706E177}">
      <dgm:prSet phldrT="[Texto]" custT="1"/>
      <dgm:spPr>
        <a:solidFill>
          <a:srgbClr val="FFC000"/>
        </a:solidFill>
      </dgm:spPr>
      <dgm:t>
        <a:bodyPr/>
        <a:lstStyle/>
        <a:p>
          <a:r>
            <a:rPr lang="pt-BR" sz="2400" dirty="0" smtClean="0"/>
            <a:t>Definição do método do relato </a:t>
          </a:r>
          <a:endParaRPr lang="pt-BR" sz="2400" dirty="0"/>
        </a:p>
      </dgm:t>
    </dgm:pt>
    <dgm:pt modelId="{CA657F7C-F680-4B19-968D-BED941E48188}" type="parTrans" cxnId="{91A27D39-498F-4669-87A7-E31B7C86D8A4}">
      <dgm:prSet/>
      <dgm:spPr/>
      <dgm:t>
        <a:bodyPr/>
        <a:lstStyle/>
        <a:p>
          <a:endParaRPr lang="pt-BR"/>
        </a:p>
      </dgm:t>
    </dgm:pt>
    <dgm:pt modelId="{752DFC5B-E4AD-44DA-95C7-F7E7187A5B1D}" type="sibTrans" cxnId="{91A27D39-498F-4669-87A7-E31B7C86D8A4}">
      <dgm:prSet/>
      <dgm:spPr/>
      <dgm:t>
        <a:bodyPr/>
        <a:lstStyle/>
        <a:p>
          <a:endParaRPr lang="pt-BR"/>
        </a:p>
      </dgm:t>
    </dgm:pt>
    <dgm:pt modelId="{0F350B40-371E-4166-A585-954468CDE564}">
      <dgm:prSet phldrT="[Texto]" custT="1"/>
      <dgm:spPr/>
      <dgm:t>
        <a:bodyPr/>
        <a:lstStyle/>
        <a:p>
          <a:r>
            <a:rPr lang="pt-BR" sz="3200" dirty="0" smtClean="0"/>
            <a:t>Tratamento dos riscos</a:t>
          </a:r>
          <a:endParaRPr lang="pt-BR" sz="3200" dirty="0"/>
        </a:p>
      </dgm:t>
    </dgm:pt>
    <dgm:pt modelId="{4D541A98-5702-460B-BAD9-0C7A3DA5F78E}" type="parTrans" cxnId="{3EFFC982-2100-4CCC-9510-7DDC38903253}">
      <dgm:prSet/>
      <dgm:spPr/>
      <dgm:t>
        <a:bodyPr/>
        <a:lstStyle/>
        <a:p>
          <a:endParaRPr lang="pt-BR"/>
        </a:p>
      </dgm:t>
    </dgm:pt>
    <dgm:pt modelId="{03C5D521-86AA-4558-B91B-47DC0CA8C880}" type="sibTrans" cxnId="{3EFFC982-2100-4CCC-9510-7DDC38903253}">
      <dgm:prSet/>
      <dgm:spPr/>
      <dgm:t>
        <a:bodyPr/>
        <a:lstStyle/>
        <a:p>
          <a:endParaRPr lang="pt-BR"/>
        </a:p>
      </dgm:t>
    </dgm:pt>
    <dgm:pt modelId="{968BBC1F-3B1D-4DD0-87DA-1FD50AB1B2B5}">
      <dgm:prSet phldrT="[Texto]" custT="1"/>
      <dgm:spPr/>
      <dgm:t>
        <a:bodyPr/>
        <a:lstStyle/>
        <a:p>
          <a:r>
            <a:rPr lang="pt-BR" sz="3200" dirty="0" smtClean="0"/>
            <a:t>Registro e Relato</a:t>
          </a:r>
          <a:endParaRPr lang="pt-BR" sz="3200" dirty="0"/>
        </a:p>
      </dgm:t>
    </dgm:pt>
    <dgm:pt modelId="{E262C6B9-994A-4576-B0E8-8E1AE2AD2930}" type="parTrans" cxnId="{416FE517-3586-48DF-A840-35DC9FEC7567}">
      <dgm:prSet/>
      <dgm:spPr/>
      <dgm:t>
        <a:bodyPr/>
        <a:lstStyle/>
        <a:p>
          <a:endParaRPr lang="pt-BR"/>
        </a:p>
      </dgm:t>
    </dgm:pt>
    <dgm:pt modelId="{45CE242E-0A2E-4D34-A8A3-0E6B2B1F9FC9}" type="sibTrans" cxnId="{416FE517-3586-48DF-A840-35DC9FEC7567}">
      <dgm:prSet/>
      <dgm:spPr/>
      <dgm:t>
        <a:bodyPr/>
        <a:lstStyle/>
        <a:p>
          <a:endParaRPr lang="pt-BR"/>
        </a:p>
      </dgm:t>
    </dgm:pt>
    <dgm:pt modelId="{7809FE17-075F-401A-ADE0-74041D588DB6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pt-BR" sz="2400" dirty="0" smtClean="0"/>
            <a:t>Definir a resposta ao risco em função do nível de risco e do apetite ao risco</a:t>
          </a:r>
          <a:endParaRPr lang="pt-BR" sz="2400" dirty="0"/>
        </a:p>
      </dgm:t>
    </dgm:pt>
    <dgm:pt modelId="{D4871CDF-B227-49A2-B6A3-9F0FB3036857}" type="parTrans" cxnId="{8252C512-2749-468C-AE7B-4C123CA973ED}">
      <dgm:prSet/>
      <dgm:spPr/>
      <dgm:t>
        <a:bodyPr/>
        <a:lstStyle/>
        <a:p>
          <a:endParaRPr lang="pt-BR"/>
        </a:p>
      </dgm:t>
    </dgm:pt>
    <dgm:pt modelId="{AB88217F-4DBD-4C31-998E-73EED4C9F293}" type="sibTrans" cxnId="{8252C512-2749-468C-AE7B-4C123CA973ED}">
      <dgm:prSet/>
      <dgm:spPr/>
      <dgm:t>
        <a:bodyPr/>
        <a:lstStyle/>
        <a:p>
          <a:endParaRPr lang="pt-BR"/>
        </a:p>
      </dgm:t>
    </dgm:pt>
    <dgm:pt modelId="{2138A74B-A934-4BA8-B03E-B44A64A5263F}">
      <dgm:prSet phldrT="[Texto]" custT="1"/>
      <dgm:spPr>
        <a:solidFill>
          <a:schemeClr val="accent1"/>
        </a:solidFill>
      </dgm:spPr>
      <dgm:t>
        <a:bodyPr/>
        <a:lstStyle/>
        <a:p>
          <a:r>
            <a:rPr lang="pt-BR" sz="2400" dirty="0" smtClean="0"/>
            <a:t>Desenvolver e Implementar o plano de ação</a:t>
          </a:r>
          <a:endParaRPr lang="pt-BR" sz="2400" dirty="0"/>
        </a:p>
      </dgm:t>
    </dgm:pt>
    <dgm:pt modelId="{E7E4F30D-5048-4D24-997A-74AE44E62368}" type="parTrans" cxnId="{208956A1-89BE-4223-8D07-A53BBC8FD65A}">
      <dgm:prSet/>
      <dgm:spPr/>
      <dgm:t>
        <a:bodyPr/>
        <a:lstStyle/>
        <a:p>
          <a:endParaRPr lang="pt-BR"/>
        </a:p>
      </dgm:t>
    </dgm:pt>
    <dgm:pt modelId="{64E56070-44C1-4EBA-AA13-D1BC4A98546F}" type="sibTrans" cxnId="{208956A1-89BE-4223-8D07-A53BBC8FD65A}">
      <dgm:prSet/>
      <dgm:spPr/>
      <dgm:t>
        <a:bodyPr/>
        <a:lstStyle/>
        <a:p>
          <a:endParaRPr lang="pt-BR"/>
        </a:p>
      </dgm:t>
    </dgm:pt>
    <dgm:pt modelId="{95072711-8B93-4138-A052-28489CDB2A8D}" type="pres">
      <dgm:prSet presAssocID="{E4E75C89-82A8-40FC-94C7-B6F2B7DBCC3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26D25FB-F927-4958-B162-0BD537FC7624}" type="pres">
      <dgm:prSet presAssocID="{0F350B40-371E-4166-A585-954468CDE564}" presName="compNode" presStyleCnt="0"/>
      <dgm:spPr/>
    </dgm:pt>
    <dgm:pt modelId="{6B780672-A64F-45F7-8511-C1E0F842469E}" type="pres">
      <dgm:prSet presAssocID="{0F350B40-371E-4166-A585-954468CDE564}" presName="aNode" presStyleLbl="bgShp" presStyleIdx="0" presStyleCnt="2"/>
      <dgm:spPr/>
      <dgm:t>
        <a:bodyPr/>
        <a:lstStyle/>
        <a:p>
          <a:endParaRPr lang="pt-BR"/>
        </a:p>
      </dgm:t>
    </dgm:pt>
    <dgm:pt modelId="{41078417-8923-4545-9360-1094261CEB25}" type="pres">
      <dgm:prSet presAssocID="{0F350B40-371E-4166-A585-954468CDE564}" presName="textNode" presStyleLbl="bgShp" presStyleIdx="0" presStyleCnt="2"/>
      <dgm:spPr/>
      <dgm:t>
        <a:bodyPr/>
        <a:lstStyle/>
        <a:p>
          <a:endParaRPr lang="pt-BR"/>
        </a:p>
      </dgm:t>
    </dgm:pt>
    <dgm:pt modelId="{65B8A37E-7129-49A9-976B-82C3E50E0B2B}" type="pres">
      <dgm:prSet presAssocID="{0F350B40-371E-4166-A585-954468CDE564}" presName="compChildNode" presStyleCnt="0"/>
      <dgm:spPr/>
    </dgm:pt>
    <dgm:pt modelId="{25900172-58CB-4A02-BAC3-B439010EC630}" type="pres">
      <dgm:prSet presAssocID="{0F350B40-371E-4166-A585-954468CDE564}" presName="theInnerList" presStyleCnt="0"/>
      <dgm:spPr/>
    </dgm:pt>
    <dgm:pt modelId="{51E24E48-5A39-4A29-AF52-96040DA0AFEB}" type="pres">
      <dgm:prSet presAssocID="{7809FE17-075F-401A-ADE0-74041D588DB6}" presName="child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B31DB26-A7D0-49CE-9071-E1DBBF2A7B86}" type="pres">
      <dgm:prSet presAssocID="{7809FE17-075F-401A-ADE0-74041D588DB6}" presName="aSpace2" presStyleCnt="0"/>
      <dgm:spPr/>
    </dgm:pt>
    <dgm:pt modelId="{611BC0F4-2CB7-4149-A374-6346C773BBEC}" type="pres">
      <dgm:prSet presAssocID="{2138A74B-A934-4BA8-B03E-B44A64A5263F}" presName="child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B2121ED-BE39-4DBD-B8AC-CD4AFDC698BA}" type="pres">
      <dgm:prSet presAssocID="{0F350B40-371E-4166-A585-954468CDE564}" presName="aSpace" presStyleCnt="0"/>
      <dgm:spPr/>
    </dgm:pt>
    <dgm:pt modelId="{9BCD9C33-CA6D-45C2-A973-977860B8BD3E}" type="pres">
      <dgm:prSet presAssocID="{968BBC1F-3B1D-4DD0-87DA-1FD50AB1B2B5}" presName="compNode" presStyleCnt="0"/>
      <dgm:spPr/>
    </dgm:pt>
    <dgm:pt modelId="{5C5B3B24-5D23-4DB1-B1EF-58DE71765DBA}" type="pres">
      <dgm:prSet presAssocID="{968BBC1F-3B1D-4DD0-87DA-1FD50AB1B2B5}" presName="aNode" presStyleLbl="bgShp" presStyleIdx="1" presStyleCnt="2"/>
      <dgm:spPr/>
      <dgm:t>
        <a:bodyPr/>
        <a:lstStyle/>
        <a:p>
          <a:endParaRPr lang="pt-BR"/>
        </a:p>
      </dgm:t>
    </dgm:pt>
    <dgm:pt modelId="{1250F018-20EA-400C-A42E-F50CBBF26ED5}" type="pres">
      <dgm:prSet presAssocID="{968BBC1F-3B1D-4DD0-87DA-1FD50AB1B2B5}" presName="textNode" presStyleLbl="bgShp" presStyleIdx="1" presStyleCnt="2"/>
      <dgm:spPr/>
      <dgm:t>
        <a:bodyPr/>
        <a:lstStyle/>
        <a:p>
          <a:endParaRPr lang="pt-BR"/>
        </a:p>
      </dgm:t>
    </dgm:pt>
    <dgm:pt modelId="{F48328BF-EDEC-4BC8-A632-56A3038DCFE3}" type="pres">
      <dgm:prSet presAssocID="{968BBC1F-3B1D-4DD0-87DA-1FD50AB1B2B5}" presName="compChildNode" presStyleCnt="0"/>
      <dgm:spPr/>
    </dgm:pt>
    <dgm:pt modelId="{12556CBC-E477-4723-9980-189EEAB625FF}" type="pres">
      <dgm:prSet presAssocID="{968BBC1F-3B1D-4DD0-87DA-1FD50AB1B2B5}" presName="theInnerList" presStyleCnt="0"/>
      <dgm:spPr/>
    </dgm:pt>
    <dgm:pt modelId="{864FB6EE-65F7-4D90-A0C4-936AEF134E13}" type="pres">
      <dgm:prSet presAssocID="{E1999904-DD8F-4C9B-BA62-5A2CA9C8B14F}" presName="child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B4E9CB8-701E-4AF0-B3D7-249C04A8CCCC}" type="pres">
      <dgm:prSet presAssocID="{E1999904-DD8F-4C9B-BA62-5A2CA9C8B14F}" presName="aSpace2" presStyleCnt="0"/>
      <dgm:spPr/>
    </dgm:pt>
    <dgm:pt modelId="{AAE1D9DE-0370-4AA6-98D5-4AA21F561E66}" type="pres">
      <dgm:prSet presAssocID="{691C91A3-5854-48D4-AC17-C87F2706E177}" presName="child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2AFA517-E437-4010-BF15-8FFD6028674D}" type="presOf" srcId="{E1999904-DD8F-4C9B-BA62-5A2CA9C8B14F}" destId="{864FB6EE-65F7-4D90-A0C4-936AEF134E13}" srcOrd="0" destOrd="0" presId="urn:microsoft.com/office/officeart/2005/8/layout/lProcess2"/>
    <dgm:cxn modelId="{4CD8A09A-72A1-4EFB-9664-A3FA56884476}" type="presOf" srcId="{7809FE17-075F-401A-ADE0-74041D588DB6}" destId="{51E24E48-5A39-4A29-AF52-96040DA0AFEB}" srcOrd="0" destOrd="0" presId="urn:microsoft.com/office/officeart/2005/8/layout/lProcess2"/>
    <dgm:cxn modelId="{416FE517-3586-48DF-A840-35DC9FEC7567}" srcId="{E4E75C89-82A8-40FC-94C7-B6F2B7DBCC37}" destId="{968BBC1F-3B1D-4DD0-87DA-1FD50AB1B2B5}" srcOrd="1" destOrd="0" parTransId="{E262C6B9-994A-4576-B0E8-8E1AE2AD2930}" sibTransId="{45CE242E-0A2E-4D34-A8A3-0E6B2B1F9FC9}"/>
    <dgm:cxn modelId="{D82CAD10-4E16-4FEA-9653-782A805BC856}" type="presOf" srcId="{E4E75C89-82A8-40FC-94C7-B6F2B7DBCC37}" destId="{95072711-8B93-4138-A052-28489CDB2A8D}" srcOrd="0" destOrd="0" presId="urn:microsoft.com/office/officeart/2005/8/layout/lProcess2"/>
    <dgm:cxn modelId="{EBFD08CE-AA39-4F1E-AB01-50840739B798}" type="presOf" srcId="{2138A74B-A934-4BA8-B03E-B44A64A5263F}" destId="{611BC0F4-2CB7-4149-A374-6346C773BBEC}" srcOrd="0" destOrd="0" presId="urn:microsoft.com/office/officeart/2005/8/layout/lProcess2"/>
    <dgm:cxn modelId="{B90F173F-09D4-497D-B4B7-0843AA94D5F3}" type="presOf" srcId="{968BBC1F-3B1D-4DD0-87DA-1FD50AB1B2B5}" destId="{5C5B3B24-5D23-4DB1-B1EF-58DE71765DBA}" srcOrd="0" destOrd="0" presId="urn:microsoft.com/office/officeart/2005/8/layout/lProcess2"/>
    <dgm:cxn modelId="{1D5339A0-1487-4876-85A1-9104A4869C56}" srcId="{968BBC1F-3B1D-4DD0-87DA-1FD50AB1B2B5}" destId="{E1999904-DD8F-4C9B-BA62-5A2CA9C8B14F}" srcOrd="0" destOrd="0" parTransId="{A986DF50-028D-47B5-8075-4595C83E9F40}" sibTransId="{C540B73E-F6C1-48E6-B43E-0DC36FD8F540}"/>
    <dgm:cxn modelId="{F3EFF750-1167-495B-BF52-5B61B73DFE9F}" type="presOf" srcId="{0F350B40-371E-4166-A585-954468CDE564}" destId="{6B780672-A64F-45F7-8511-C1E0F842469E}" srcOrd="0" destOrd="0" presId="urn:microsoft.com/office/officeart/2005/8/layout/lProcess2"/>
    <dgm:cxn modelId="{208956A1-89BE-4223-8D07-A53BBC8FD65A}" srcId="{0F350B40-371E-4166-A585-954468CDE564}" destId="{2138A74B-A934-4BA8-B03E-B44A64A5263F}" srcOrd="1" destOrd="0" parTransId="{E7E4F30D-5048-4D24-997A-74AE44E62368}" sibTransId="{64E56070-44C1-4EBA-AA13-D1BC4A98546F}"/>
    <dgm:cxn modelId="{91A27D39-498F-4669-87A7-E31B7C86D8A4}" srcId="{968BBC1F-3B1D-4DD0-87DA-1FD50AB1B2B5}" destId="{691C91A3-5854-48D4-AC17-C87F2706E177}" srcOrd="1" destOrd="0" parTransId="{CA657F7C-F680-4B19-968D-BED941E48188}" sibTransId="{752DFC5B-E4AD-44DA-95C7-F7E7187A5B1D}"/>
    <dgm:cxn modelId="{DE60F511-AB69-4ABB-96E7-27CDDA14DC9A}" type="presOf" srcId="{968BBC1F-3B1D-4DD0-87DA-1FD50AB1B2B5}" destId="{1250F018-20EA-400C-A42E-F50CBBF26ED5}" srcOrd="1" destOrd="0" presId="urn:microsoft.com/office/officeart/2005/8/layout/lProcess2"/>
    <dgm:cxn modelId="{8252C512-2749-468C-AE7B-4C123CA973ED}" srcId="{0F350B40-371E-4166-A585-954468CDE564}" destId="{7809FE17-075F-401A-ADE0-74041D588DB6}" srcOrd="0" destOrd="0" parTransId="{D4871CDF-B227-49A2-B6A3-9F0FB3036857}" sibTransId="{AB88217F-4DBD-4C31-998E-73EED4C9F293}"/>
    <dgm:cxn modelId="{3EFFC982-2100-4CCC-9510-7DDC38903253}" srcId="{E4E75C89-82A8-40FC-94C7-B6F2B7DBCC37}" destId="{0F350B40-371E-4166-A585-954468CDE564}" srcOrd="0" destOrd="0" parTransId="{4D541A98-5702-460B-BAD9-0C7A3DA5F78E}" sibTransId="{03C5D521-86AA-4558-B91B-47DC0CA8C880}"/>
    <dgm:cxn modelId="{9CC67EE6-C2BC-46E1-A61C-1A9906AF77ED}" type="presOf" srcId="{0F350B40-371E-4166-A585-954468CDE564}" destId="{41078417-8923-4545-9360-1094261CEB25}" srcOrd="1" destOrd="0" presId="urn:microsoft.com/office/officeart/2005/8/layout/lProcess2"/>
    <dgm:cxn modelId="{74499218-BB7E-4241-8CDF-B610DAF9444F}" type="presOf" srcId="{691C91A3-5854-48D4-AC17-C87F2706E177}" destId="{AAE1D9DE-0370-4AA6-98D5-4AA21F561E66}" srcOrd="0" destOrd="0" presId="urn:microsoft.com/office/officeart/2005/8/layout/lProcess2"/>
    <dgm:cxn modelId="{BA561188-936D-4C09-8376-27D608CC5657}" type="presParOf" srcId="{95072711-8B93-4138-A052-28489CDB2A8D}" destId="{026D25FB-F927-4958-B162-0BD537FC7624}" srcOrd="0" destOrd="0" presId="urn:microsoft.com/office/officeart/2005/8/layout/lProcess2"/>
    <dgm:cxn modelId="{66DEEDEA-F6DA-4A09-AC5C-47C591F5EFC8}" type="presParOf" srcId="{026D25FB-F927-4958-B162-0BD537FC7624}" destId="{6B780672-A64F-45F7-8511-C1E0F842469E}" srcOrd="0" destOrd="0" presId="urn:microsoft.com/office/officeart/2005/8/layout/lProcess2"/>
    <dgm:cxn modelId="{AD983E17-046B-4280-B455-8656EEA4B256}" type="presParOf" srcId="{026D25FB-F927-4958-B162-0BD537FC7624}" destId="{41078417-8923-4545-9360-1094261CEB25}" srcOrd="1" destOrd="0" presId="urn:microsoft.com/office/officeart/2005/8/layout/lProcess2"/>
    <dgm:cxn modelId="{25028EE5-920E-45AF-86B2-B0E963A29386}" type="presParOf" srcId="{026D25FB-F927-4958-B162-0BD537FC7624}" destId="{65B8A37E-7129-49A9-976B-82C3E50E0B2B}" srcOrd="2" destOrd="0" presId="urn:microsoft.com/office/officeart/2005/8/layout/lProcess2"/>
    <dgm:cxn modelId="{6EC47D62-45B2-4795-8245-2D7C68AE5D0E}" type="presParOf" srcId="{65B8A37E-7129-49A9-976B-82C3E50E0B2B}" destId="{25900172-58CB-4A02-BAC3-B439010EC630}" srcOrd="0" destOrd="0" presId="urn:microsoft.com/office/officeart/2005/8/layout/lProcess2"/>
    <dgm:cxn modelId="{5D6325CC-7EE4-497D-8EFB-2B31AE211C05}" type="presParOf" srcId="{25900172-58CB-4A02-BAC3-B439010EC630}" destId="{51E24E48-5A39-4A29-AF52-96040DA0AFEB}" srcOrd="0" destOrd="0" presId="urn:microsoft.com/office/officeart/2005/8/layout/lProcess2"/>
    <dgm:cxn modelId="{28EF3840-94EA-4D83-A69D-39B855D81EDE}" type="presParOf" srcId="{25900172-58CB-4A02-BAC3-B439010EC630}" destId="{BB31DB26-A7D0-49CE-9071-E1DBBF2A7B86}" srcOrd="1" destOrd="0" presId="urn:microsoft.com/office/officeart/2005/8/layout/lProcess2"/>
    <dgm:cxn modelId="{1EB6B999-8ED8-494E-A5BF-9D04626CFA10}" type="presParOf" srcId="{25900172-58CB-4A02-BAC3-B439010EC630}" destId="{611BC0F4-2CB7-4149-A374-6346C773BBEC}" srcOrd="2" destOrd="0" presId="urn:microsoft.com/office/officeart/2005/8/layout/lProcess2"/>
    <dgm:cxn modelId="{CE208744-26B3-4226-A648-C5080AD1D1CC}" type="presParOf" srcId="{95072711-8B93-4138-A052-28489CDB2A8D}" destId="{9B2121ED-BE39-4DBD-B8AC-CD4AFDC698BA}" srcOrd="1" destOrd="0" presId="urn:microsoft.com/office/officeart/2005/8/layout/lProcess2"/>
    <dgm:cxn modelId="{0957F7AD-079C-4DD1-AFE3-E611E8A1F444}" type="presParOf" srcId="{95072711-8B93-4138-A052-28489CDB2A8D}" destId="{9BCD9C33-CA6D-45C2-A973-977860B8BD3E}" srcOrd="2" destOrd="0" presId="urn:microsoft.com/office/officeart/2005/8/layout/lProcess2"/>
    <dgm:cxn modelId="{A0F11228-4255-4DF3-9674-43DDAE41CE8F}" type="presParOf" srcId="{9BCD9C33-CA6D-45C2-A973-977860B8BD3E}" destId="{5C5B3B24-5D23-4DB1-B1EF-58DE71765DBA}" srcOrd="0" destOrd="0" presId="urn:microsoft.com/office/officeart/2005/8/layout/lProcess2"/>
    <dgm:cxn modelId="{2AAF3C52-4B31-4436-8B97-4FBD3A14C1A8}" type="presParOf" srcId="{9BCD9C33-CA6D-45C2-A973-977860B8BD3E}" destId="{1250F018-20EA-400C-A42E-F50CBBF26ED5}" srcOrd="1" destOrd="0" presId="urn:microsoft.com/office/officeart/2005/8/layout/lProcess2"/>
    <dgm:cxn modelId="{82275689-C1A3-4A29-B8ED-0ED8066D2768}" type="presParOf" srcId="{9BCD9C33-CA6D-45C2-A973-977860B8BD3E}" destId="{F48328BF-EDEC-4BC8-A632-56A3038DCFE3}" srcOrd="2" destOrd="0" presId="urn:microsoft.com/office/officeart/2005/8/layout/lProcess2"/>
    <dgm:cxn modelId="{6F5E613D-9094-4B3F-A580-2224E2FA0B6F}" type="presParOf" srcId="{F48328BF-EDEC-4BC8-A632-56A3038DCFE3}" destId="{12556CBC-E477-4723-9980-189EEAB625FF}" srcOrd="0" destOrd="0" presId="urn:microsoft.com/office/officeart/2005/8/layout/lProcess2"/>
    <dgm:cxn modelId="{C92DC16F-E71B-4EE3-B392-B91CA50A202E}" type="presParOf" srcId="{12556CBC-E477-4723-9980-189EEAB625FF}" destId="{864FB6EE-65F7-4D90-A0C4-936AEF134E13}" srcOrd="0" destOrd="0" presId="urn:microsoft.com/office/officeart/2005/8/layout/lProcess2"/>
    <dgm:cxn modelId="{58C8931E-40E7-40ED-A128-49F86BCB82A9}" type="presParOf" srcId="{12556CBC-E477-4723-9980-189EEAB625FF}" destId="{4B4E9CB8-701E-4AF0-B3D7-249C04A8CCCC}" srcOrd="1" destOrd="0" presId="urn:microsoft.com/office/officeart/2005/8/layout/lProcess2"/>
    <dgm:cxn modelId="{67AEEA75-85CC-47A7-936F-946F2C7DB5CC}" type="presParOf" srcId="{12556CBC-E477-4723-9980-189EEAB625FF}" destId="{AAE1D9DE-0370-4AA6-98D5-4AA21F561E66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77DBDD22-DC5E-4927-A2D0-0E55A9AE6189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306714B-DB56-4BAD-93DC-942CA7A07EC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1º Conhecer o ambiente e os objetivos</a:t>
          </a:r>
          <a:endParaRPr lang="pt-BR" sz="1600" b="1" dirty="0">
            <a:solidFill>
              <a:srgbClr val="FF0000"/>
            </a:solidFill>
          </a:endParaRPr>
        </a:p>
      </dgm:t>
    </dgm:pt>
    <dgm:pt modelId="{E8A4A57B-E73C-4D92-B039-2783FD50040D}" type="parTrans" cxnId="{69A37670-81B2-453C-98A1-632E99F9B578}">
      <dgm:prSet/>
      <dgm:spPr/>
      <dgm:t>
        <a:bodyPr/>
        <a:lstStyle/>
        <a:p>
          <a:endParaRPr lang="pt-BR"/>
        </a:p>
      </dgm:t>
    </dgm:pt>
    <dgm:pt modelId="{3DDC2360-1E61-4644-A03C-999A49878640}" type="sibTrans" cxnId="{69A37670-81B2-453C-98A1-632E99F9B578}">
      <dgm:prSet/>
      <dgm:spPr/>
      <dgm:t>
        <a:bodyPr/>
        <a:lstStyle/>
        <a:p>
          <a:endParaRPr lang="pt-BR"/>
        </a:p>
      </dgm:t>
    </dgm:pt>
    <dgm:pt modelId="{4785AA3E-F544-490D-AEFB-70F73C1C4C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2º Identificar os riscos</a:t>
          </a:r>
          <a:endParaRPr lang="pt-BR" sz="1600" b="1" dirty="0">
            <a:solidFill>
              <a:srgbClr val="FF0000"/>
            </a:solidFill>
          </a:endParaRPr>
        </a:p>
      </dgm:t>
    </dgm:pt>
    <dgm:pt modelId="{DFFA2AF3-6285-41A3-A371-FC7D6A2E8F0F}" type="parTrans" cxnId="{05991045-E55F-4465-9294-3590456AC214}">
      <dgm:prSet/>
      <dgm:spPr/>
      <dgm:t>
        <a:bodyPr/>
        <a:lstStyle/>
        <a:p>
          <a:endParaRPr lang="pt-BR"/>
        </a:p>
      </dgm:t>
    </dgm:pt>
    <dgm:pt modelId="{9BAFDBB3-1BBA-46DB-AD75-4FEF68A7D22B}" type="sibTrans" cxnId="{05991045-E55F-4465-9294-3590456AC214}">
      <dgm:prSet/>
      <dgm:spPr/>
      <dgm:t>
        <a:bodyPr/>
        <a:lstStyle/>
        <a:p>
          <a:endParaRPr lang="pt-BR"/>
        </a:p>
      </dgm:t>
    </dgm:pt>
    <dgm:pt modelId="{4D808C84-7CF0-4218-9333-9846C0861FC9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3º Avaliação dos riscos e controles</a:t>
          </a:r>
          <a:endParaRPr lang="pt-BR" sz="1600" b="1" dirty="0">
            <a:solidFill>
              <a:srgbClr val="FF0000"/>
            </a:solidFill>
          </a:endParaRPr>
        </a:p>
      </dgm:t>
    </dgm:pt>
    <dgm:pt modelId="{20ED8AB2-52F2-420B-969B-85F2207CE345}" type="parTrans" cxnId="{CFC466D8-7D27-4837-8426-C9FC894CBA12}">
      <dgm:prSet/>
      <dgm:spPr/>
      <dgm:t>
        <a:bodyPr/>
        <a:lstStyle/>
        <a:p>
          <a:endParaRPr lang="pt-BR"/>
        </a:p>
      </dgm:t>
    </dgm:pt>
    <dgm:pt modelId="{8AFF7B21-6E0E-49C0-BA6D-FCCF896B9F7F}" type="sibTrans" cxnId="{CFC466D8-7D27-4837-8426-C9FC894CBA12}">
      <dgm:prSet/>
      <dgm:spPr/>
      <dgm:t>
        <a:bodyPr/>
        <a:lstStyle/>
        <a:p>
          <a:endParaRPr lang="pt-BR"/>
        </a:p>
      </dgm:t>
    </dgm:pt>
    <dgm:pt modelId="{F3E36B59-F5F6-4B89-8701-3BC124BBE4B8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FF0000"/>
              </a:solidFill>
            </a:rPr>
            <a:t>4º Tratamento dos riscos</a:t>
          </a:r>
          <a:endParaRPr lang="pt-BR" sz="1600" b="1" dirty="0">
            <a:solidFill>
              <a:srgbClr val="FF0000"/>
            </a:solidFill>
          </a:endParaRPr>
        </a:p>
      </dgm:t>
    </dgm:pt>
    <dgm:pt modelId="{B73F4FD6-29FB-4965-8DAF-94D79FBC2C91}" type="parTrans" cxnId="{EA3C9FF9-1B41-40FF-96B0-0E7D1DE437A9}">
      <dgm:prSet/>
      <dgm:spPr/>
      <dgm:t>
        <a:bodyPr/>
        <a:lstStyle/>
        <a:p>
          <a:endParaRPr lang="pt-BR"/>
        </a:p>
      </dgm:t>
    </dgm:pt>
    <dgm:pt modelId="{8A27C67B-0576-4F91-9F61-809C4EEA6F0F}" type="sibTrans" cxnId="{EA3C9FF9-1B41-40FF-96B0-0E7D1DE437A9}">
      <dgm:prSet/>
      <dgm:spPr/>
      <dgm:t>
        <a:bodyPr/>
        <a:lstStyle/>
        <a:p>
          <a:endParaRPr lang="pt-BR"/>
        </a:p>
      </dgm:t>
    </dgm:pt>
    <dgm:pt modelId="{22F2A196-6CE2-4677-8E85-880198B4466C}">
      <dgm:prSet phldrT="[Texto]" custT="1"/>
      <dgm:spPr/>
      <dgm:t>
        <a:bodyPr/>
        <a:lstStyle/>
        <a:p>
          <a:r>
            <a:rPr lang="pt-BR" sz="1600" b="1" dirty="0" smtClean="0">
              <a:solidFill>
                <a:srgbClr val="0066FF"/>
              </a:solidFill>
            </a:rPr>
            <a:t>5º Monitoramento e Comunicação</a:t>
          </a:r>
          <a:endParaRPr lang="pt-BR" sz="1600" b="1" dirty="0">
            <a:solidFill>
              <a:srgbClr val="0066FF"/>
            </a:solidFill>
          </a:endParaRPr>
        </a:p>
      </dgm:t>
    </dgm:pt>
    <dgm:pt modelId="{4539E627-B4CA-41E9-8851-8BFC0A1F17BF}" type="parTrans" cxnId="{68C22099-C6D1-415E-85B2-DD71F24EB8EA}">
      <dgm:prSet/>
      <dgm:spPr/>
      <dgm:t>
        <a:bodyPr/>
        <a:lstStyle/>
        <a:p>
          <a:endParaRPr lang="pt-BR"/>
        </a:p>
      </dgm:t>
    </dgm:pt>
    <dgm:pt modelId="{65D92D86-197D-4129-BBC5-76AA645A21DE}" type="sibTrans" cxnId="{68C22099-C6D1-415E-85B2-DD71F24EB8EA}">
      <dgm:prSet/>
      <dgm:spPr/>
      <dgm:t>
        <a:bodyPr/>
        <a:lstStyle/>
        <a:p>
          <a:endParaRPr lang="pt-BR"/>
        </a:p>
      </dgm:t>
    </dgm:pt>
    <dgm:pt modelId="{DB6C0543-79BB-4A2E-958C-985E9904A904}" type="pres">
      <dgm:prSet presAssocID="{77DBDD22-DC5E-4927-A2D0-0E55A9AE6189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E988266-E755-4FB0-9E34-52A07C1F798D}" type="pres">
      <dgm:prSet presAssocID="{4306714B-DB56-4BAD-93DC-942CA7A07ECC}" presName="dummy" presStyleCnt="0"/>
      <dgm:spPr/>
    </dgm:pt>
    <dgm:pt modelId="{3907397F-C0C2-4965-A1D6-1A1CB08F4011}" type="pres">
      <dgm:prSet presAssocID="{4306714B-DB56-4BAD-93DC-942CA7A07ECC}" presName="node" presStyleLbl="revTx" presStyleIdx="0" presStyleCnt="5" custScaleX="23087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45FC715-EC7E-4E06-B0EF-2B4252A4C26D}" type="pres">
      <dgm:prSet presAssocID="{3DDC2360-1E61-4644-A03C-999A49878640}" presName="sibTrans" presStyleLbl="node1" presStyleIdx="0" presStyleCnt="5"/>
      <dgm:spPr/>
      <dgm:t>
        <a:bodyPr/>
        <a:lstStyle/>
        <a:p>
          <a:endParaRPr lang="pt-BR"/>
        </a:p>
      </dgm:t>
    </dgm:pt>
    <dgm:pt modelId="{40BC1BEA-350B-4D9E-95E0-3317107DE94D}" type="pres">
      <dgm:prSet presAssocID="{4785AA3E-F544-490D-AEFB-70F73C1C4C6C}" presName="dummy" presStyleCnt="0"/>
      <dgm:spPr/>
    </dgm:pt>
    <dgm:pt modelId="{273B456D-B7DE-44B9-A3D0-CCDA7A6D527E}" type="pres">
      <dgm:prSet presAssocID="{4785AA3E-F544-490D-AEFB-70F73C1C4C6C}" presName="node" presStyleLbl="revTx" presStyleIdx="1" presStyleCnt="5" custScaleX="19570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C46C1C8-C3E1-49CA-9FCA-475B08CC4BD9}" type="pres">
      <dgm:prSet presAssocID="{9BAFDBB3-1BBA-46DB-AD75-4FEF68A7D22B}" presName="sibTrans" presStyleLbl="node1" presStyleIdx="1" presStyleCnt="5"/>
      <dgm:spPr/>
      <dgm:t>
        <a:bodyPr/>
        <a:lstStyle/>
        <a:p>
          <a:endParaRPr lang="pt-BR"/>
        </a:p>
      </dgm:t>
    </dgm:pt>
    <dgm:pt modelId="{FB0A08A0-5F02-4556-8BA5-37F1B8B05409}" type="pres">
      <dgm:prSet presAssocID="{4D808C84-7CF0-4218-9333-9846C0861FC9}" presName="dummy" presStyleCnt="0"/>
      <dgm:spPr/>
    </dgm:pt>
    <dgm:pt modelId="{20846999-2D67-4400-8F11-BB821C186B1F}" type="pres">
      <dgm:prSet presAssocID="{4D808C84-7CF0-4218-9333-9846C0861FC9}" presName="node" presStyleLbl="revTx" presStyleIdx="2" presStyleCnt="5" custScaleX="156543" custRadScaleRad="10633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F0C0286-5480-473E-AE8C-45E87CEFE344}" type="pres">
      <dgm:prSet presAssocID="{8AFF7B21-6E0E-49C0-BA6D-FCCF896B9F7F}" presName="sibTrans" presStyleLbl="node1" presStyleIdx="2" presStyleCnt="5"/>
      <dgm:spPr/>
      <dgm:t>
        <a:bodyPr/>
        <a:lstStyle/>
        <a:p>
          <a:endParaRPr lang="pt-BR"/>
        </a:p>
      </dgm:t>
    </dgm:pt>
    <dgm:pt modelId="{6414F4FB-A622-4D84-B554-269904465FD2}" type="pres">
      <dgm:prSet presAssocID="{F3E36B59-F5F6-4B89-8701-3BC124BBE4B8}" presName="dummy" presStyleCnt="0"/>
      <dgm:spPr/>
    </dgm:pt>
    <dgm:pt modelId="{91F58EDB-FA12-4F19-9275-09FD662D737A}" type="pres">
      <dgm:prSet presAssocID="{F3E36B59-F5F6-4B89-8701-3BC124BBE4B8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940F855-BA0B-423A-8188-38CBFE3890ED}" type="pres">
      <dgm:prSet presAssocID="{8A27C67B-0576-4F91-9F61-809C4EEA6F0F}" presName="sibTrans" presStyleLbl="node1" presStyleIdx="3" presStyleCnt="5"/>
      <dgm:spPr/>
      <dgm:t>
        <a:bodyPr/>
        <a:lstStyle/>
        <a:p>
          <a:endParaRPr lang="pt-BR"/>
        </a:p>
      </dgm:t>
    </dgm:pt>
    <dgm:pt modelId="{8B54FE1F-7A71-42FF-9977-C0EEBA700374}" type="pres">
      <dgm:prSet presAssocID="{22F2A196-6CE2-4677-8E85-880198B4466C}" presName="dummy" presStyleCnt="0"/>
      <dgm:spPr/>
    </dgm:pt>
    <dgm:pt modelId="{6BC454D5-447E-4005-B485-EE1F28849A85}" type="pres">
      <dgm:prSet presAssocID="{22F2A196-6CE2-4677-8E85-880198B4466C}" presName="node" presStyleLbl="revTx" presStyleIdx="4" presStyleCnt="5" custScaleX="132110" custScaleY="68315" custRadScaleRad="106597" custRadScaleInc="-3556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DB68AD1-7569-46CE-AE80-F3236BC44EB0}" type="pres">
      <dgm:prSet presAssocID="{65D92D86-197D-4129-BBC5-76AA645A21DE}" presName="sibTrans" presStyleLbl="node1" presStyleIdx="4" presStyleCnt="5" custScaleX="123231" custScaleY="94234"/>
      <dgm:spPr/>
      <dgm:t>
        <a:bodyPr/>
        <a:lstStyle/>
        <a:p>
          <a:endParaRPr lang="pt-BR"/>
        </a:p>
      </dgm:t>
    </dgm:pt>
  </dgm:ptLst>
  <dgm:cxnLst>
    <dgm:cxn modelId="{CFC466D8-7D27-4837-8426-C9FC894CBA12}" srcId="{77DBDD22-DC5E-4927-A2D0-0E55A9AE6189}" destId="{4D808C84-7CF0-4218-9333-9846C0861FC9}" srcOrd="2" destOrd="0" parTransId="{20ED8AB2-52F2-420B-969B-85F2207CE345}" sibTransId="{8AFF7B21-6E0E-49C0-BA6D-FCCF896B9F7F}"/>
    <dgm:cxn modelId="{05991045-E55F-4465-9294-3590456AC214}" srcId="{77DBDD22-DC5E-4927-A2D0-0E55A9AE6189}" destId="{4785AA3E-F544-490D-AEFB-70F73C1C4C6C}" srcOrd="1" destOrd="0" parTransId="{DFFA2AF3-6285-41A3-A371-FC7D6A2E8F0F}" sibTransId="{9BAFDBB3-1BBA-46DB-AD75-4FEF68A7D22B}"/>
    <dgm:cxn modelId="{467B3ECD-9554-441A-BEDF-CD9BAE0B8F7D}" type="presOf" srcId="{4D808C84-7CF0-4218-9333-9846C0861FC9}" destId="{20846999-2D67-4400-8F11-BB821C186B1F}" srcOrd="0" destOrd="0" presId="urn:microsoft.com/office/officeart/2005/8/layout/cycle1"/>
    <dgm:cxn modelId="{08E273DD-CC14-42C4-ACF5-D8B27EC5C5AD}" type="presOf" srcId="{77DBDD22-DC5E-4927-A2D0-0E55A9AE6189}" destId="{DB6C0543-79BB-4A2E-958C-985E9904A904}" srcOrd="0" destOrd="0" presId="urn:microsoft.com/office/officeart/2005/8/layout/cycle1"/>
    <dgm:cxn modelId="{95BC5770-1C8F-4A64-B79E-7487943C64F2}" type="presOf" srcId="{9BAFDBB3-1BBA-46DB-AD75-4FEF68A7D22B}" destId="{5C46C1C8-C3E1-49CA-9FCA-475B08CC4BD9}" srcOrd="0" destOrd="0" presId="urn:microsoft.com/office/officeart/2005/8/layout/cycle1"/>
    <dgm:cxn modelId="{45633135-6834-4EC1-99A7-50E54C576B29}" type="presOf" srcId="{8AFF7B21-6E0E-49C0-BA6D-FCCF896B9F7F}" destId="{DF0C0286-5480-473E-AE8C-45E87CEFE344}" srcOrd="0" destOrd="0" presId="urn:microsoft.com/office/officeart/2005/8/layout/cycle1"/>
    <dgm:cxn modelId="{506AA022-25C6-4062-89BA-3114CAEC6499}" type="presOf" srcId="{65D92D86-197D-4129-BBC5-76AA645A21DE}" destId="{2DB68AD1-7569-46CE-AE80-F3236BC44EB0}" srcOrd="0" destOrd="0" presId="urn:microsoft.com/office/officeart/2005/8/layout/cycle1"/>
    <dgm:cxn modelId="{B7E6435B-DD2E-4BF2-9B3A-1A3073503E9C}" type="presOf" srcId="{4785AA3E-F544-490D-AEFB-70F73C1C4C6C}" destId="{273B456D-B7DE-44B9-A3D0-CCDA7A6D527E}" srcOrd="0" destOrd="0" presId="urn:microsoft.com/office/officeart/2005/8/layout/cycle1"/>
    <dgm:cxn modelId="{0BCB2EC8-4977-4F7A-939F-CAFC46D16591}" type="presOf" srcId="{4306714B-DB56-4BAD-93DC-942CA7A07ECC}" destId="{3907397F-C0C2-4965-A1D6-1A1CB08F4011}" srcOrd="0" destOrd="0" presId="urn:microsoft.com/office/officeart/2005/8/layout/cycle1"/>
    <dgm:cxn modelId="{845525A0-D136-4FCD-8B21-A43DEC3A9288}" type="presOf" srcId="{22F2A196-6CE2-4677-8E85-880198B4466C}" destId="{6BC454D5-447E-4005-B485-EE1F28849A85}" srcOrd="0" destOrd="0" presId="urn:microsoft.com/office/officeart/2005/8/layout/cycle1"/>
    <dgm:cxn modelId="{EA3C9FF9-1B41-40FF-96B0-0E7D1DE437A9}" srcId="{77DBDD22-DC5E-4927-A2D0-0E55A9AE6189}" destId="{F3E36B59-F5F6-4B89-8701-3BC124BBE4B8}" srcOrd="3" destOrd="0" parTransId="{B73F4FD6-29FB-4965-8DAF-94D79FBC2C91}" sibTransId="{8A27C67B-0576-4F91-9F61-809C4EEA6F0F}"/>
    <dgm:cxn modelId="{69A37670-81B2-453C-98A1-632E99F9B578}" srcId="{77DBDD22-DC5E-4927-A2D0-0E55A9AE6189}" destId="{4306714B-DB56-4BAD-93DC-942CA7A07ECC}" srcOrd="0" destOrd="0" parTransId="{E8A4A57B-E73C-4D92-B039-2783FD50040D}" sibTransId="{3DDC2360-1E61-4644-A03C-999A49878640}"/>
    <dgm:cxn modelId="{68C22099-C6D1-415E-85B2-DD71F24EB8EA}" srcId="{77DBDD22-DC5E-4927-A2D0-0E55A9AE6189}" destId="{22F2A196-6CE2-4677-8E85-880198B4466C}" srcOrd="4" destOrd="0" parTransId="{4539E627-B4CA-41E9-8851-8BFC0A1F17BF}" sibTransId="{65D92D86-197D-4129-BBC5-76AA645A21DE}"/>
    <dgm:cxn modelId="{874D4E93-5DE6-412D-B523-21E33C8CC071}" type="presOf" srcId="{3DDC2360-1E61-4644-A03C-999A49878640}" destId="{E45FC715-EC7E-4E06-B0EF-2B4252A4C26D}" srcOrd="0" destOrd="0" presId="urn:microsoft.com/office/officeart/2005/8/layout/cycle1"/>
    <dgm:cxn modelId="{632BDEF3-2634-4267-B3AD-B8B110880F33}" type="presOf" srcId="{8A27C67B-0576-4F91-9F61-809C4EEA6F0F}" destId="{5940F855-BA0B-423A-8188-38CBFE3890ED}" srcOrd="0" destOrd="0" presId="urn:microsoft.com/office/officeart/2005/8/layout/cycle1"/>
    <dgm:cxn modelId="{E3E61C5A-EC8E-4CC9-896B-D3B85DF537AF}" type="presOf" srcId="{F3E36B59-F5F6-4B89-8701-3BC124BBE4B8}" destId="{91F58EDB-FA12-4F19-9275-09FD662D737A}" srcOrd="0" destOrd="0" presId="urn:microsoft.com/office/officeart/2005/8/layout/cycle1"/>
    <dgm:cxn modelId="{9A462806-FB75-46F3-B46A-18A1289E2008}" type="presParOf" srcId="{DB6C0543-79BB-4A2E-958C-985E9904A904}" destId="{5E988266-E755-4FB0-9E34-52A07C1F798D}" srcOrd="0" destOrd="0" presId="urn:microsoft.com/office/officeart/2005/8/layout/cycle1"/>
    <dgm:cxn modelId="{5B8D3933-FC70-48E7-AB0C-B756C067E79C}" type="presParOf" srcId="{DB6C0543-79BB-4A2E-958C-985E9904A904}" destId="{3907397F-C0C2-4965-A1D6-1A1CB08F4011}" srcOrd="1" destOrd="0" presId="urn:microsoft.com/office/officeart/2005/8/layout/cycle1"/>
    <dgm:cxn modelId="{480E3EF8-2176-41D1-863F-E8BEBFE5619F}" type="presParOf" srcId="{DB6C0543-79BB-4A2E-958C-985E9904A904}" destId="{E45FC715-EC7E-4E06-B0EF-2B4252A4C26D}" srcOrd="2" destOrd="0" presId="urn:microsoft.com/office/officeart/2005/8/layout/cycle1"/>
    <dgm:cxn modelId="{5C81C83A-142F-4DB0-8969-9D94FFFB2088}" type="presParOf" srcId="{DB6C0543-79BB-4A2E-958C-985E9904A904}" destId="{40BC1BEA-350B-4D9E-95E0-3317107DE94D}" srcOrd="3" destOrd="0" presId="urn:microsoft.com/office/officeart/2005/8/layout/cycle1"/>
    <dgm:cxn modelId="{B75504AF-4926-46F2-B137-609B702987E4}" type="presParOf" srcId="{DB6C0543-79BB-4A2E-958C-985E9904A904}" destId="{273B456D-B7DE-44B9-A3D0-CCDA7A6D527E}" srcOrd="4" destOrd="0" presId="urn:microsoft.com/office/officeart/2005/8/layout/cycle1"/>
    <dgm:cxn modelId="{25BC1EFC-8EFA-42DB-BFED-1440C96643E7}" type="presParOf" srcId="{DB6C0543-79BB-4A2E-958C-985E9904A904}" destId="{5C46C1C8-C3E1-49CA-9FCA-475B08CC4BD9}" srcOrd="5" destOrd="0" presId="urn:microsoft.com/office/officeart/2005/8/layout/cycle1"/>
    <dgm:cxn modelId="{547CB392-3E3D-4276-A8FD-ECD5EB88A63E}" type="presParOf" srcId="{DB6C0543-79BB-4A2E-958C-985E9904A904}" destId="{FB0A08A0-5F02-4556-8BA5-37F1B8B05409}" srcOrd="6" destOrd="0" presId="urn:microsoft.com/office/officeart/2005/8/layout/cycle1"/>
    <dgm:cxn modelId="{F50184F0-2DC9-4194-BA93-A319E5BA7F2C}" type="presParOf" srcId="{DB6C0543-79BB-4A2E-958C-985E9904A904}" destId="{20846999-2D67-4400-8F11-BB821C186B1F}" srcOrd="7" destOrd="0" presId="urn:microsoft.com/office/officeart/2005/8/layout/cycle1"/>
    <dgm:cxn modelId="{ABC1A905-0DA9-4E6E-8967-9E3C1A9F57BF}" type="presParOf" srcId="{DB6C0543-79BB-4A2E-958C-985E9904A904}" destId="{DF0C0286-5480-473E-AE8C-45E87CEFE344}" srcOrd="8" destOrd="0" presId="urn:microsoft.com/office/officeart/2005/8/layout/cycle1"/>
    <dgm:cxn modelId="{71421E37-9B93-4338-BB84-162F700BD224}" type="presParOf" srcId="{DB6C0543-79BB-4A2E-958C-985E9904A904}" destId="{6414F4FB-A622-4D84-B554-269904465FD2}" srcOrd="9" destOrd="0" presId="urn:microsoft.com/office/officeart/2005/8/layout/cycle1"/>
    <dgm:cxn modelId="{42FFAE5E-1EA7-4B55-8711-D81B67DD7602}" type="presParOf" srcId="{DB6C0543-79BB-4A2E-958C-985E9904A904}" destId="{91F58EDB-FA12-4F19-9275-09FD662D737A}" srcOrd="10" destOrd="0" presId="urn:microsoft.com/office/officeart/2005/8/layout/cycle1"/>
    <dgm:cxn modelId="{FF92335A-B550-4150-86AC-E7DCACF8E729}" type="presParOf" srcId="{DB6C0543-79BB-4A2E-958C-985E9904A904}" destId="{5940F855-BA0B-423A-8188-38CBFE3890ED}" srcOrd="11" destOrd="0" presId="urn:microsoft.com/office/officeart/2005/8/layout/cycle1"/>
    <dgm:cxn modelId="{BA45F5CD-53B3-4FE2-A036-77DAEECC2B73}" type="presParOf" srcId="{DB6C0543-79BB-4A2E-958C-985E9904A904}" destId="{8B54FE1F-7A71-42FF-9977-C0EEBA700374}" srcOrd="12" destOrd="0" presId="urn:microsoft.com/office/officeart/2005/8/layout/cycle1"/>
    <dgm:cxn modelId="{DAD8176F-AD04-4E3C-B9C9-0A306960868E}" type="presParOf" srcId="{DB6C0543-79BB-4A2E-958C-985E9904A904}" destId="{6BC454D5-447E-4005-B485-EE1F28849A85}" srcOrd="13" destOrd="0" presId="urn:microsoft.com/office/officeart/2005/8/layout/cycle1"/>
    <dgm:cxn modelId="{3F51B1C0-80CB-41B7-A55F-91C117E2C62F}" type="presParOf" srcId="{DB6C0543-79BB-4A2E-958C-985E9904A904}" destId="{2DB68AD1-7569-46CE-AE80-F3236BC44EB0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4E75C89-82A8-40FC-94C7-B6F2B7DBCC37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3C09E9B0-2179-43B4-B690-2FB1B85D5057}">
      <dgm:prSet phldrT="[Texto]" custT="1"/>
      <dgm:spPr/>
      <dgm:t>
        <a:bodyPr/>
        <a:lstStyle/>
        <a:p>
          <a:r>
            <a:rPr lang="pt-BR" sz="2800" dirty="0" smtClean="0"/>
            <a:t>Comunicação e consulta</a:t>
          </a:r>
          <a:endParaRPr lang="pt-BR" sz="2800" dirty="0"/>
        </a:p>
      </dgm:t>
    </dgm:pt>
    <dgm:pt modelId="{AABAFC15-DC54-4948-B444-485C78C5F6FC}" type="parTrans" cxnId="{D6B5B564-06A8-4FE2-BBA9-07170B672165}">
      <dgm:prSet/>
      <dgm:spPr/>
      <dgm:t>
        <a:bodyPr/>
        <a:lstStyle/>
        <a:p>
          <a:endParaRPr lang="pt-BR"/>
        </a:p>
      </dgm:t>
    </dgm:pt>
    <dgm:pt modelId="{6EDCD80F-0985-4A60-BCDA-A17E80C9C5D5}" type="sibTrans" cxnId="{D6B5B564-06A8-4FE2-BBA9-07170B672165}">
      <dgm:prSet/>
      <dgm:spPr/>
      <dgm:t>
        <a:bodyPr/>
        <a:lstStyle/>
        <a:p>
          <a:endParaRPr lang="pt-BR"/>
        </a:p>
      </dgm:t>
    </dgm:pt>
    <dgm:pt modelId="{1D672997-880E-4816-87C1-1FFE88D78E9C}">
      <dgm:prSet phldrT="[Texto]" custT="1"/>
      <dgm:spPr/>
      <dgm:t>
        <a:bodyPr/>
        <a:lstStyle/>
        <a:p>
          <a:r>
            <a:rPr lang="pt-BR" sz="1800" dirty="0" smtClean="0"/>
            <a:t>Assegurar que pontos de vista diferentes sejam considerados ao se definirem os critérios de risco e se avaliarem os riscos</a:t>
          </a:r>
          <a:endParaRPr lang="pt-BR" sz="1800" dirty="0"/>
        </a:p>
      </dgm:t>
    </dgm:pt>
    <dgm:pt modelId="{90F414DA-7013-4B3B-B2AF-5F91672A2A8D}" type="parTrans" cxnId="{A90C2595-0070-4F9D-8783-3ECC4B18DC5F}">
      <dgm:prSet/>
      <dgm:spPr/>
      <dgm:t>
        <a:bodyPr/>
        <a:lstStyle/>
        <a:p>
          <a:endParaRPr lang="pt-BR"/>
        </a:p>
      </dgm:t>
    </dgm:pt>
    <dgm:pt modelId="{09076098-40C9-4337-9E52-DED00E819A4B}" type="sibTrans" cxnId="{A90C2595-0070-4F9D-8783-3ECC4B18DC5F}">
      <dgm:prSet/>
      <dgm:spPr/>
      <dgm:t>
        <a:bodyPr/>
        <a:lstStyle/>
        <a:p>
          <a:endParaRPr lang="pt-BR"/>
        </a:p>
      </dgm:t>
    </dgm:pt>
    <dgm:pt modelId="{5BB1EB3A-5CCE-455C-8A95-3C0C4273865E}">
      <dgm:prSet phldrT="[Texto]" custT="1"/>
      <dgm:spPr/>
      <dgm:t>
        <a:bodyPr/>
        <a:lstStyle/>
        <a:p>
          <a:r>
            <a:rPr lang="pt-BR" sz="1800" dirty="0" smtClean="0"/>
            <a:t>Reunir  diferentes áreas de especialização para cada etapa do processo  de gestão de riscos</a:t>
          </a:r>
          <a:endParaRPr lang="pt-BR" sz="1800" dirty="0"/>
        </a:p>
      </dgm:t>
    </dgm:pt>
    <dgm:pt modelId="{96574913-4E8D-4CB5-9510-AA256BA5F3A9}" type="parTrans" cxnId="{2437887B-6131-4215-84A8-31EC7BE90463}">
      <dgm:prSet/>
      <dgm:spPr/>
      <dgm:t>
        <a:bodyPr/>
        <a:lstStyle/>
        <a:p>
          <a:endParaRPr lang="pt-BR"/>
        </a:p>
      </dgm:t>
    </dgm:pt>
    <dgm:pt modelId="{CEE3302B-BF56-4079-9865-58F7E2A43E27}" type="sibTrans" cxnId="{2437887B-6131-4215-84A8-31EC7BE90463}">
      <dgm:prSet/>
      <dgm:spPr/>
      <dgm:t>
        <a:bodyPr/>
        <a:lstStyle/>
        <a:p>
          <a:endParaRPr lang="pt-BR"/>
        </a:p>
      </dgm:t>
    </dgm:pt>
    <dgm:pt modelId="{63DAC54E-5378-48E0-A247-157870E30F76}">
      <dgm:prSet phldrT="[Texto]" custT="1"/>
      <dgm:spPr/>
      <dgm:t>
        <a:bodyPr/>
        <a:lstStyle/>
        <a:p>
          <a:r>
            <a:rPr lang="pt-BR" sz="2800" dirty="0" smtClean="0"/>
            <a:t>Monitoramento dos riscos</a:t>
          </a:r>
          <a:endParaRPr lang="pt-BR" sz="2800" dirty="0"/>
        </a:p>
      </dgm:t>
    </dgm:pt>
    <dgm:pt modelId="{508348F2-0C13-4960-9F6F-54B55C83462B}" type="parTrans" cxnId="{5713AEB4-1B84-4EEA-AE4B-807AA56A6779}">
      <dgm:prSet/>
      <dgm:spPr/>
      <dgm:t>
        <a:bodyPr/>
        <a:lstStyle/>
        <a:p>
          <a:endParaRPr lang="pt-BR"/>
        </a:p>
      </dgm:t>
    </dgm:pt>
    <dgm:pt modelId="{2BB3809B-8A87-4ACF-8A16-12C4492E8BCD}" type="sibTrans" cxnId="{5713AEB4-1B84-4EEA-AE4B-807AA56A6779}">
      <dgm:prSet/>
      <dgm:spPr/>
      <dgm:t>
        <a:bodyPr/>
        <a:lstStyle/>
        <a:p>
          <a:endParaRPr lang="pt-BR"/>
        </a:p>
      </dgm:t>
    </dgm:pt>
    <dgm:pt modelId="{9B2563D5-9B62-4980-83B2-2DE195348AB4}">
      <dgm:prSet phldrT="[Texto]" custT="1"/>
      <dgm:spPr/>
      <dgm:t>
        <a:bodyPr/>
        <a:lstStyle/>
        <a:p>
          <a:r>
            <a:rPr lang="pt-BR" sz="1800" dirty="0" smtClean="0"/>
            <a:t>Avaliação contínua dos controles</a:t>
          </a:r>
          <a:endParaRPr lang="pt-BR" sz="1800" dirty="0"/>
        </a:p>
      </dgm:t>
    </dgm:pt>
    <dgm:pt modelId="{8D58EEBF-DCD6-471A-B4F5-C11E82A04719}" type="parTrans" cxnId="{245A1E4A-3CDA-4A35-9E9D-00B4C0FF4B51}">
      <dgm:prSet/>
      <dgm:spPr/>
      <dgm:t>
        <a:bodyPr/>
        <a:lstStyle/>
        <a:p>
          <a:endParaRPr lang="pt-BR"/>
        </a:p>
      </dgm:t>
    </dgm:pt>
    <dgm:pt modelId="{5DCCC842-501A-4E25-9F3E-65780EC99DCA}" type="sibTrans" cxnId="{245A1E4A-3CDA-4A35-9E9D-00B4C0FF4B51}">
      <dgm:prSet/>
      <dgm:spPr/>
      <dgm:t>
        <a:bodyPr/>
        <a:lstStyle/>
        <a:p>
          <a:endParaRPr lang="pt-BR"/>
        </a:p>
      </dgm:t>
    </dgm:pt>
    <dgm:pt modelId="{E82687C5-5F36-4069-9A2D-8AD124ADCC15}">
      <dgm:prSet phldrT="[Texto]" custT="1"/>
      <dgm:spPr/>
      <dgm:t>
        <a:bodyPr/>
        <a:lstStyle/>
        <a:p>
          <a:r>
            <a:rPr lang="pt-BR" sz="1800" dirty="0" smtClean="0"/>
            <a:t>Revisar e melhorar o sistema de gestão de riscos</a:t>
          </a:r>
          <a:endParaRPr lang="pt-BR" sz="1800" dirty="0"/>
        </a:p>
      </dgm:t>
    </dgm:pt>
    <dgm:pt modelId="{FCB22560-388D-45CC-9131-6E5AC5A913CE}" type="parTrans" cxnId="{62E1FB55-86DE-4BD9-932F-F838281EBE02}">
      <dgm:prSet/>
      <dgm:spPr/>
      <dgm:t>
        <a:bodyPr/>
        <a:lstStyle/>
        <a:p>
          <a:endParaRPr lang="pt-BR"/>
        </a:p>
      </dgm:t>
    </dgm:pt>
    <dgm:pt modelId="{158F42B8-532B-4DA8-B36E-74CE4E6AA50B}" type="sibTrans" cxnId="{62E1FB55-86DE-4BD9-932F-F838281EBE02}">
      <dgm:prSet/>
      <dgm:spPr/>
      <dgm:t>
        <a:bodyPr/>
        <a:lstStyle/>
        <a:p>
          <a:endParaRPr lang="pt-BR"/>
        </a:p>
      </dgm:t>
    </dgm:pt>
    <dgm:pt modelId="{C419D155-9668-4FDC-8E55-9A899D00905A}">
      <dgm:prSet phldrT="[Texto]" custT="1"/>
      <dgm:spPr/>
      <dgm:t>
        <a:bodyPr/>
        <a:lstStyle/>
        <a:p>
          <a:r>
            <a:rPr lang="pt-BR" sz="1800" dirty="0" smtClean="0"/>
            <a:t>Garantir que as informações sejam íntegras, confiáveis e tempestivas</a:t>
          </a:r>
          <a:endParaRPr lang="pt-BR" sz="1800" dirty="0"/>
        </a:p>
      </dgm:t>
    </dgm:pt>
    <dgm:pt modelId="{11A85ECF-4F69-4C47-8655-EF3885FD6E65}" type="parTrans" cxnId="{484DAA96-5727-4657-9872-86387D2BC39F}">
      <dgm:prSet/>
      <dgm:spPr/>
      <dgm:t>
        <a:bodyPr/>
        <a:lstStyle/>
        <a:p>
          <a:endParaRPr lang="pt-BR"/>
        </a:p>
      </dgm:t>
    </dgm:pt>
    <dgm:pt modelId="{0E384F3C-6C59-4CDC-9844-EE55E7104188}" type="sibTrans" cxnId="{484DAA96-5727-4657-9872-86387D2BC39F}">
      <dgm:prSet/>
      <dgm:spPr/>
      <dgm:t>
        <a:bodyPr/>
        <a:lstStyle/>
        <a:p>
          <a:endParaRPr lang="pt-BR"/>
        </a:p>
      </dgm:t>
    </dgm:pt>
    <dgm:pt modelId="{95072711-8B93-4138-A052-28489CDB2A8D}" type="pres">
      <dgm:prSet presAssocID="{E4E75C89-82A8-40FC-94C7-B6F2B7DBCC3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0353911F-FD59-4CF5-A8BC-41805B827F02}" type="pres">
      <dgm:prSet presAssocID="{3C09E9B0-2179-43B4-B690-2FB1B85D5057}" presName="compNode" presStyleCnt="0"/>
      <dgm:spPr/>
    </dgm:pt>
    <dgm:pt modelId="{9E066EFB-417E-474B-ACA9-7C245E7A1DE6}" type="pres">
      <dgm:prSet presAssocID="{3C09E9B0-2179-43B4-B690-2FB1B85D5057}" presName="aNode" presStyleLbl="bgShp" presStyleIdx="0" presStyleCnt="2"/>
      <dgm:spPr/>
      <dgm:t>
        <a:bodyPr/>
        <a:lstStyle/>
        <a:p>
          <a:endParaRPr lang="pt-BR"/>
        </a:p>
      </dgm:t>
    </dgm:pt>
    <dgm:pt modelId="{0B15F13C-EAD6-42EB-9337-0288039833EE}" type="pres">
      <dgm:prSet presAssocID="{3C09E9B0-2179-43B4-B690-2FB1B85D5057}" presName="textNode" presStyleLbl="bgShp" presStyleIdx="0" presStyleCnt="2"/>
      <dgm:spPr/>
      <dgm:t>
        <a:bodyPr/>
        <a:lstStyle/>
        <a:p>
          <a:endParaRPr lang="pt-BR"/>
        </a:p>
      </dgm:t>
    </dgm:pt>
    <dgm:pt modelId="{FFCA019A-9BAD-4E9F-B73C-AFE72B149143}" type="pres">
      <dgm:prSet presAssocID="{3C09E9B0-2179-43B4-B690-2FB1B85D5057}" presName="compChildNode" presStyleCnt="0"/>
      <dgm:spPr/>
    </dgm:pt>
    <dgm:pt modelId="{5F798916-1F1A-4343-9B69-D47EFD78E44B}" type="pres">
      <dgm:prSet presAssocID="{3C09E9B0-2179-43B4-B690-2FB1B85D5057}" presName="theInnerList" presStyleCnt="0"/>
      <dgm:spPr/>
    </dgm:pt>
    <dgm:pt modelId="{336232CF-5E21-43A3-8281-F3D899ED031C}" type="pres">
      <dgm:prSet presAssocID="{1D672997-880E-4816-87C1-1FFE88D78E9C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21BE07-1EF2-41AD-BC6E-74D4A4A24185}" type="pres">
      <dgm:prSet presAssocID="{1D672997-880E-4816-87C1-1FFE88D78E9C}" presName="aSpace2" presStyleCnt="0"/>
      <dgm:spPr/>
    </dgm:pt>
    <dgm:pt modelId="{C173BC51-4D63-479B-B3B3-DE723213001D}" type="pres">
      <dgm:prSet presAssocID="{C419D155-9668-4FDC-8E55-9A899D00905A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61AAD47-A4D1-4844-850F-9FA13F41C1FB}" type="pres">
      <dgm:prSet presAssocID="{C419D155-9668-4FDC-8E55-9A899D00905A}" presName="aSpace2" presStyleCnt="0"/>
      <dgm:spPr/>
    </dgm:pt>
    <dgm:pt modelId="{61DAB251-2B99-4F1C-8C69-0F068A8FF3BC}" type="pres">
      <dgm:prSet presAssocID="{5BB1EB3A-5CCE-455C-8A95-3C0C4273865E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8A37A02-6C80-4819-85FC-F8A5A772F3C5}" type="pres">
      <dgm:prSet presAssocID="{3C09E9B0-2179-43B4-B690-2FB1B85D5057}" presName="aSpace" presStyleCnt="0"/>
      <dgm:spPr/>
    </dgm:pt>
    <dgm:pt modelId="{0EC99D30-FAC2-4D2B-AC00-41597FD2FCB8}" type="pres">
      <dgm:prSet presAssocID="{63DAC54E-5378-48E0-A247-157870E30F76}" presName="compNode" presStyleCnt="0"/>
      <dgm:spPr/>
    </dgm:pt>
    <dgm:pt modelId="{B2DF62A7-DF5A-49BB-93A0-C65BCC4E3AD2}" type="pres">
      <dgm:prSet presAssocID="{63DAC54E-5378-48E0-A247-157870E30F76}" presName="aNode" presStyleLbl="bgShp" presStyleIdx="1" presStyleCnt="2"/>
      <dgm:spPr/>
      <dgm:t>
        <a:bodyPr/>
        <a:lstStyle/>
        <a:p>
          <a:endParaRPr lang="pt-BR"/>
        </a:p>
      </dgm:t>
    </dgm:pt>
    <dgm:pt modelId="{B4C47838-E34D-4757-971D-E87D1215E270}" type="pres">
      <dgm:prSet presAssocID="{63DAC54E-5378-48E0-A247-157870E30F76}" presName="textNode" presStyleLbl="bgShp" presStyleIdx="1" presStyleCnt="2"/>
      <dgm:spPr/>
      <dgm:t>
        <a:bodyPr/>
        <a:lstStyle/>
        <a:p>
          <a:endParaRPr lang="pt-BR"/>
        </a:p>
      </dgm:t>
    </dgm:pt>
    <dgm:pt modelId="{5B61828A-EB48-4A25-9238-D4D3FA3018C6}" type="pres">
      <dgm:prSet presAssocID="{63DAC54E-5378-48E0-A247-157870E30F76}" presName="compChildNode" presStyleCnt="0"/>
      <dgm:spPr/>
    </dgm:pt>
    <dgm:pt modelId="{8DFE7159-E59F-48EB-BE25-5FFA2D398D36}" type="pres">
      <dgm:prSet presAssocID="{63DAC54E-5378-48E0-A247-157870E30F76}" presName="theInnerList" presStyleCnt="0"/>
      <dgm:spPr/>
    </dgm:pt>
    <dgm:pt modelId="{90234128-4EA7-4DE9-A9B2-5C87BF1130DB}" type="pres">
      <dgm:prSet presAssocID="{9B2563D5-9B62-4980-83B2-2DE195348AB4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3F99B24-5BD4-45DE-B39B-F5106FB18CC4}" type="pres">
      <dgm:prSet presAssocID="{9B2563D5-9B62-4980-83B2-2DE195348AB4}" presName="aSpace2" presStyleCnt="0"/>
      <dgm:spPr/>
    </dgm:pt>
    <dgm:pt modelId="{C9779F70-FC7B-4439-A97B-2D1150EA5DF9}" type="pres">
      <dgm:prSet presAssocID="{E82687C5-5F36-4069-9A2D-8AD124ADCC15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2E1FB55-86DE-4BD9-932F-F838281EBE02}" srcId="{63DAC54E-5378-48E0-A247-157870E30F76}" destId="{E82687C5-5F36-4069-9A2D-8AD124ADCC15}" srcOrd="1" destOrd="0" parTransId="{FCB22560-388D-45CC-9131-6E5AC5A913CE}" sibTransId="{158F42B8-532B-4DA8-B36E-74CE4E6AA50B}"/>
    <dgm:cxn modelId="{245A1E4A-3CDA-4A35-9E9D-00B4C0FF4B51}" srcId="{63DAC54E-5378-48E0-A247-157870E30F76}" destId="{9B2563D5-9B62-4980-83B2-2DE195348AB4}" srcOrd="0" destOrd="0" parTransId="{8D58EEBF-DCD6-471A-B4F5-C11E82A04719}" sibTransId="{5DCCC842-501A-4E25-9F3E-65780EC99DCA}"/>
    <dgm:cxn modelId="{4DD41AFC-1B74-48DA-BBA1-657A8B87E9FC}" type="presOf" srcId="{3C09E9B0-2179-43B4-B690-2FB1B85D5057}" destId="{0B15F13C-EAD6-42EB-9337-0288039833EE}" srcOrd="1" destOrd="0" presId="urn:microsoft.com/office/officeart/2005/8/layout/lProcess2"/>
    <dgm:cxn modelId="{C8E24AC9-A598-409A-BF21-DF8EA726DEE3}" type="presOf" srcId="{9B2563D5-9B62-4980-83B2-2DE195348AB4}" destId="{90234128-4EA7-4DE9-A9B2-5C87BF1130DB}" srcOrd="0" destOrd="0" presId="urn:microsoft.com/office/officeart/2005/8/layout/lProcess2"/>
    <dgm:cxn modelId="{43410DB7-AE35-48C9-89ED-6B581B5CCB07}" type="presOf" srcId="{63DAC54E-5378-48E0-A247-157870E30F76}" destId="{B2DF62A7-DF5A-49BB-93A0-C65BCC4E3AD2}" srcOrd="0" destOrd="0" presId="urn:microsoft.com/office/officeart/2005/8/layout/lProcess2"/>
    <dgm:cxn modelId="{C36722EF-1E8D-4404-8627-8B9E1B801839}" type="presOf" srcId="{5BB1EB3A-5CCE-455C-8A95-3C0C4273865E}" destId="{61DAB251-2B99-4F1C-8C69-0F068A8FF3BC}" srcOrd="0" destOrd="0" presId="urn:microsoft.com/office/officeart/2005/8/layout/lProcess2"/>
    <dgm:cxn modelId="{C9192E17-A575-4DE4-9F31-4F5FBFAD9A6B}" type="presOf" srcId="{3C09E9B0-2179-43B4-B690-2FB1B85D5057}" destId="{9E066EFB-417E-474B-ACA9-7C245E7A1DE6}" srcOrd="0" destOrd="0" presId="urn:microsoft.com/office/officeart/2005/8/layout/lProcess2"/>
    <dgm:cxn modelId="{484DAA96-5727-4657-9872-86387D2BC39F}" srcId="{3C09E9B0-2179-43B4-B690-2FB1B85D5057}" destId="{C419D155-9668-4FDC-8E55-9A899D00905A}" srcOrd="1" destOrd="0" parTransId="{11A85ECF-4F69-4C47-8655-EF3885FD6E65}" sibTransId="{0E384F3C-6C59-4CDC-9844-EE55E7104188}"/>
    <dgm:cxn modelId="{A90C2595-0070-4F9D-8783-3ECC4B18DC5F}" srcId="{3C09E9B0-2179-43B4-B690-2FB1B85D5057}" destId="{1D672997-880E-4816-87C1-1FFE88D78E9C}" srcOrd="0" destOrd="0" parTransId="{90F414DA-7013-4B3B-B2AF-5F91672A2A8D}" sibTransId="{09076098-40C9-4337-9E52-DED00E819A4B}"/>
    <dgm:cxn modelId="{CEB67001-4E00-4FA8-9C67-4067E1D73B78}" type="presOf" srcId="{1D672997-880E-4816-87C1-1FFE88D78E9C}" destId="{336232CF-5E21-43A3-8281-F3D899ED031C}" srcOrd="0" destOrd="0" presId="urn:microsoft.com/office/officeart/2005/8/layout/lProcess2"/>
    <dgm:cxn modelId="{5713AEB4-1B84-4EEA-AE4B-807AA56A6779}" srcId="{E4E75C89-82A8-40FC-94C7-B6F2B7DBCC37}" destId="{63DAC54E-5378-48E0-A247-157870E30F76}" srcOrd="1" destOrd="0" parTransId="{508348F2-0C13-4960-9F6F-54B55C83462B}" sibTransId="{2BB3809B-8A87-4ACF-8A16-12C4492E8BCD}"/>
    <dgm:cxn modelId="{D77795C3-A6A8-4216-93BE-60FD1161AAD2}" type="presOf" srcId="{63DAC54E-5378-48E0-A247-157870E30F76}" destId="{B4C47838-E34D-4757-971D-E87D1215E270}" srcOrd="1" destOrd="0" presId="urn:microsoft.com/office/officeart/2005/8/layout/lProcess2"/>
    <dgm:cxn modelId="{6A35DF53-A971-4532-855F-45A080E603FD}" type="presOf" srcId="{C419D155-9668-4FDC-8E55-9A899D00905A}" destId="{C173BC51-4D63-479B-B3B3-DE723213001D}" srcOrd="0" destOrd="0" presId="urn:microsoft.com/office/officeart/2005/8/layout/lProcess2"/>
    <dgm:cxn modelId="{DB4B1950-83F2-4087-AD36-BDF7707BDCBB}" type="presOf" srcId="{E4E75C89-82A8-40FC-94C7-B6F2B7DBCC37}" destId="{95072711-8B93-4138-A052-28489CDB2A8D}" srcOrd="0" destOrd="0" presId="urn:microsoft.com/office/officeart/2005/8/layout/lProcess2"/>
    <dgm:cxn modelId="{D6B5B564-06A8-4FE2-BBA9-07170B672165}" srcId="{E4E75C89-82A8-40FC-94C7-B6F2B7DBCC37}" destId="{3C09E9B0-2179-43B4-B690-2FB1B85D5057}" srcOrd="0" destOrd="0" parTransId="{AABAFC15-DC54-4948-B444-485C78C5F6FC}" sibTransId="{6EDCD80F-0985-4A60-BCDA-A17E80C9C5D5}"/>
    <dgm:cxn modelId="{4C1D6E96-EFC8-474E-B71F-484429235D45}" type="presOf" srcId="{E82687C5-5F36-4069-9A2D-8AD124ADCC15}" destId="{C9779F70-FC7B-4439-A97B-2D1150EA5DF9}" srcOrd="0" destOrd="0" presId="urn:microsoft.com/office/officeart/2005/8/layout/lProcess2"/>
    <dgm:cxn modelId="{2437887B-6131-4215-84A8-31EC7BE90463}" srcId="{3C09E9B0-2179-43B4-B690-2FB1B85D5057}" destId="{5BB1EB3A-5CCE-455C-8A95-3C0C4273865E}" srcOrd="2" destOrd="0" parTransId="{96574913-4E8D-4CB5-9510-AA256BA5F3A9}" sibTransId="{CEE3302B-BF56-4079-9865-58F7E2A43E27}"/>
    <dgm:cxn modelId="{43278FA7-42A7-401C-AA44-93A262729A0F}" type="presParOf" srcId="{95072711-8B93-4138-A052-28489CDB2A8D}" destId="{0353911F-FD59-4CF5-A8BC-41805B827F02}" srcOrd="0" destOrd="0" presId="urn:microsoft.com/office/officeart/2005/8/layout/lProcess2"/>
    <dgm:cxn modelId="{B7E06A2E-1A07-47C5-ADFB-71AD056F06BE}" type="presParOf" srcId="{0353911F-FD59-4CF5-A8BC-41805B827F02}" destId="{9E066EFB-417E-474B-ACA9-7C245E7A1DE6}" srcOrd="0" destOrd="0" presId="urn:microsoft.com/office/officeart/2005/8/layout/lProcess2"/>
    <dgm:cxn modelId="{A6B67BF3-C822-4E08-92A0-8C88B8A2A2DD}" type="presParOf" srcId="{0353911F-FD59-4CF5-A8BC-41805B827F02}" destId="{0B15F13C-EAD6-42EB-9337-0288039833EE}" srcOrd="1" destOrd="0" presId="urn:microsoft.com/office/officeart/2005/8/layout/lProcess2"/>
    <dgm:cxn modelId="{E49FC4E1-0074-4C4A-BB2B-756EC90F62A7}" type="presParOf" srcId="{0353911F-FD59-4CF5-A8BC-41805B827F02}" destId="{FFCA019A-9BAD-4E9F-B73C-AFE72B149143}" srcOrd="2" destOrd="0" presId="urn:microsoft.com/office/officeart/2005/8/layout/lProcess2"/>
    <dgm:cxn modelId="{13DDF492-971C-401F-AD25-7D8E227E3030}" type="presParOf" srcId="{FFCA019A-9BAD-4E9F-B73C-AFE72B149143}" destId="{5F798916-1F1A-4343-9B69-D47EFD78E44B}" srcOrd="0" destOrd="0" presId="urn:microsoft.com/office/officeart/2005/8/layout/lProcess2"/>
    <dgm:cxn modelId="{08908BBD-C54D-457B-BC89-E920412B8D8E}" type="presParOf" srcId="{5F798916-1F1A-4343-9B69-D47EFD78E44B}" destId="{336232CF-5E21-43A3-8281-F3D899ED031C}" srcOrd="0" destOrd="0" presId="urn:microsoft.com/office/officeart/2005/8/layout/lProcess2"/>
    <dgm:cxn modelId="{1E2E0EED-CAFF-484F-B997-D7F386AA97F6}" type="presParOf" srcId="{5F798916-1F1A-4343-9B69-D47EFD78E44B}" destId="{9E21BE07-1EF2-41AD-BC6E-74D4A4A24185}" srcOrd="1" destOrd="0" presId="urn:microsoft.com/office/officeart/2005/8/layout/lProcess2"/>
    <dgm:cxn modelId="{FD6E9AEA-64EC-46DA-8690-49E6E9D8A4EC}" type="presParOf" srcId="{5F798916-1F1A-4343-9B69-D47EFD78E44B}" destId="{C173BC51-4D63-479B-B3B3-DE723213001D}" srcOrd="2" destOrd="0" presId="urn:microsoft.com/office/officeart/2005/8/layout/lProcess2"/>
    <dgm:cxn modelId="{6ABDAEB6-70B1-4F92-9335-1C61F1E252DB}" type="presParOf" srcId="{5F798916-1F1A-4343-9B69-D47EFD78E44B}" destId="{661AAD47-A4D1-4844-850F-9FA13F41C1FB}" srcOrd="3" destOrd="0" presId="urn:microsoft.com/office/officeart/2005/8/layout/lProcess2"/>
    <dgm:cxn modelId="{BA83A9A2-6A3B-4963-8CC4-5447A8409F6F}" type="presParOf" srcId="{5F798916-1F1A-4343-9B69-D47EFD78E44B}" destId="{61DAB251-2B99-4F1C-8C69-0F068A8FF3BC}" srcOrd="4" destOrd="0" presId="urn:microsoft.com/office/officeart/2005/8/layout/lProcess2"/>
    <dgm:cxn modelId="{DCCADA03-971F-49B5-8497-24E19C9055F3}" type="presParOf" srcId="{95072711-8B93-4138-A052-28489CDB2A8D}" destId="{88A37A02-6C80-4819-85FC-F8A5A772F3C5}" srcOrd="1" destOrd="0" presId="urn:microsoft.com/office/officeart/2005/8/layout/lProcess2"/>
    <dgm:cxn modelId="{E6571A1F-6349-4C1B-84A4-226BEE63571B}" type="presParOf" srcId="{95072711-8B93-4138-A052-28489CDB2A8D}" destId="{0EC99D30-FAC2-4D2B-AC00-41597FD2FCB8}" srcOrd="2" destOrd="0" presId="urn:microsoft.com/office/officeart/2005/8/layout/lProcess2"/>
    <dgm:cxn modelId="{CE7D1A3C-619E-4B7D-BFDE-6E47ED90EAE3}" type="presParOf" srcId="{0EC99D30-FAC2-4D2B-AC00-41597FD2FCB8}" destId="{B2DF62A7-DF5A-49BB-93A0-C65BCC4E3AD2}" srcOrd="0" destOrd="0" presId="urn:microsoft.com/office/officeart/2005/8/layout/lProcess2"/>
    <dgm:cxn modelId="{BFD479CA-A787-495E-8A3A-9446945EA0FF}" type="presParOf" srcId="{0EC99D30-FAC2-4D2B-AC00-41597FD2FCB8}" destId="{B4C47838-E34D-4757-971D-E87D1215E270}" srcOrd="1" destOrd="0" presId="urn:microsoft.com/office/officeart/2005/8/layout/lProcess2"/>
    <dgm:cxn modelId="{C94E706F-7F0C-4D48-A59C-F8D397D6F576}" type="presParOf" srcId="{0EC99D30-FAC2-4D2B-AC00-41597FD2FCB8}" destId="{5B61828A-EB48-4A25-9238-D4D3FA3018C6}" srcOrd="2" destOrd="0" presId="urn:microsoft.com/office/officeart/2005/8/layout/lProcess2"/>
    <dgm:cxn modelId="{F22FDB51-CDF3-4F1E-98EA-C48FFA9277B4}" type="presParOf" srcId="{5B61828A-EB48-4A25-9238-D4D3FA3018C6}" destId="{8DFE7159-E59F-48EB-BE25-5FFA2D398D36}" srcOrd="0" destOrd="0" presId="urn:microsoft.com/office/officeart/2005/8/layout/lProcess2"/>
    <dgm:cxn modelId="{AC1E29F4-A9EC-43A7-A1D1-3B955F4FAD8E}" type="presParOf" srcId="{8DFE7159-E59F-48EB-BE25-5FFA2D398D36}" destId="{90234128-4EA7-4DE9-A9B2-5C87BF1130DB}" srcOrd="0" destOrd="0" presId="urn:microsoft.com/office/officeart/2005/8/layout/lProcess2"/>
    <dgm:cxn modelId="{D3B71FBD-6EE1-422C-8CB9-7D359A321DD9}" type="presParOf" srcId="{8DFE7159-E59F-48EB-BE25-5FFA2D398D36}" destId="{73F99B24-5BD4-45DE-B39B-F5106FB18CC4}" srcOrd="1" destOrd="0" presId="urn:microsoft.com/office/officeart/2005/8/layout/lProcess2"/>
    <dgm:cxn modelId="{516FE923-FDDD-4DE4-8CC5-CFC5B8C008F5}" type="presParOf" srcId="{8DFE7159-E59F-48EB-BE25-5FFA2D398D36}" destId="{C9779F70-FC7B-4439-A97B-2D1150EA5DF9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8742D3-9929-4BF8-A4FD-BAA439E25A61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87B860E-C038-4158-82F2-9622072192AE}">
      <dgm:prSet phldrT="[Texto]"/>
      <dgm:spPr/>
      <dgm:t>
        <a:bodyPr/>
        <a:lstStyle/>
        <a:p>
          <a:r>
            <a:rPr lang="pt-BR" dirty="0" smtClean="0"/>
            <a:t>Gestão de riscos</a:t>
          </a:r>
          <a:endParaRPr lang="pt-BR" dirty="0"/>
        </a:p>
      </dgm:t>
    </dgm:pt>
    <dgm:pt modelId="{08DDFDF8-1294-44CE-BC74-ADA08FDE6FF1}" type="parTrans" cxnId="{933B9F12-48CA-4F8E-81D7-F4DD74D13F02}">
      <dgm:prSet/>
      <dgm:spPr/>
      <dgm:t>
        <a:bodyPr/>
        <a:lstStyle/>
        <a:p>
          <a:endParaRPr lang="pt-BR"/>
        </a:p>
      </dgm:t>
    </dgm:pt>
    <dgm:pt modelId="{9CB332B8-13E1-42B0-9AA5-1EF14EC86773}" type="sibTrans" cxnId="{933B9F12-48CA-4F8E-81D7-F4DD74D13F02}">
      <dgm:prSet/>
      <dgm:spPr/>
      <dgm:t>
        <a:bodyPr/>
        <a:lstStyle/>
        <a:p>
          <a:endParaRPr lang="pt-BR"/>
        </a:p>
      </dgm:t>
    </dgm:pt>
    <dgm:pt modelId="{C6101E76-7DCB-4012-A8C2-DBD3231D4E09}">
      <dgm:prSet phldrT="[Texto]" custT="1"/>
      <dgm:spPr/>
      <dgm:t>
        <a:bodyPr/>
        <a:lstStyle/>
        <a:p>
          <a:r>
            <a:rPr lang="pt-BR" sz="1600" dirty="0" smtClean="0"/>
            <a:t>Governança</a:t>
          </a:r>
          <a:endParaRPr lang="pt-BR" sz="1600" dirty="0"/>
        </a:p>
      </dgm:t>
    </dgm:pt>
    <dgm:pt modelId="{20726DC9-1CA6-439C-91AE-26020966E43F}" type="parTrans" cxnId="{76D42A4C-6E95-4F81-B8D3-9F92D72FF7AC}">
      <dgm:prSet/>
      <dgm:spPr/>
      <dgm:t>
        <a:bodyPr/>
        <a:lstStyle/>
        <a:p>
          <a:endParaRPr lang="pt-BR"/>
        </a:p>
      </dgm:t>
    </dgm:pt>
    <dgm:pt modelId="{D0724759-C197-4AA5-80DB-7FD732463112}" type="sibTrans" cxnId="{76D42A4C-6E95-4F81-B8D3-9F92D72FF7AC}">
      <dgm:prSet/>
      <dgm:spPr/>
      <dgm:t>
        <a:bodyPr/>
        <a:lstStyle/>
        <a:p>
          <a:endParaRPr lang="pt-BR"/>
        </a:p>
      </dgm:t>
    </dgm:pt>
    <dgm:pt modelId="{37DD9066-1A76-4BE5-90BF-B7D0513315C6}">
      <dgm:prSet phldrT="[Texto]" custT="1"/>
      <dgm:spPr/>
      <dgm:t>
        <a:bodyPr/>
        <a:lstStyle/>
        <a:p>
          <a:r>
            <a:rPr lang="pt-BR" sz="1600" dirty="0" smtClean="0"/>
            <a:t>Integridade</a:t>
          </a:r>
          <a:endParaRPr lang="pt-BR" sz="1600" dirty="0"/>
        </a:p>
      </dgm:t>
    </dgm:pt>
    <dgm:pt modelId="{2EF07182-8F04-4CEA-B129-3739E22B4CB2}" type="parTrans" cxnId="{9AD97AB3-FAB5-4357-AD06-66F8D2454D5C}">
      <dgm:prSet/>
      <dgm:spPr/>
      <dgm:t>
        <a:bodyPr/>
        <a:lstStyle/>
        <a:p>
          <a:endParaRPr lang="pt-BR"/>
        </a:p>
      </dgm:t>
    </dgm:pt>
    <dgm:pt modelId="{FA3CBE8F-40A9-4F0E-BF7F-D8B7034B06E2}" type="sibTrans" cxnId="{9AD97AB3-FAB5-4357-AD06-66F8D2454D5C}">
      <dgm:prSet/>
      <dgm:spPr/>
      <dgm:t>
        <a:bodyPr/>
        <a:lstStyle/>
        <a:p>
          <a:endParaRPr lang="pt-BR"/>
        </a:p>
      </dgm:t>
    </dgm:pt>
    <dgm:pt modelId="{42A62565-3643-4FA7-962F-BA820905359D}">
      <dgm:prSet phldrT="[Texto]" custT="1"/>
      <dgm:spPr/>
      <dgm:t>
        <a:bodyPr/>
        <a:lstStyle/>
        <a:p>
          <a:r>
            <a:rPr lang="pt-BR" sz="1600" dirty="0" smtClean="0"/>
            <a:t>Controles Internos</a:t>
          </a:r>
          <a:endParaRPr lang="pt-BR" sz="1600" dirty="0"/>
        </a:p>
      </dgm:t>
    </dgm:pt>
    <dgm:pt modelId="{9A3DF2FA-7DBD-4949-BA73-37821626560E}" type="parTrans" cxnId="{971A22EB-04C2-4655-9EF5-F610AD121472}">
      <dgm:prSet/>
      <dgm:spPr/>
      <dgm:t>
        <a:bodyPr/>
        <a:lstStyle/>
        <a:p>
          <a:endParaRPr lang="pt-BR"/>
        </a:p>
      </dgm:t>
    </dgm:pt>
    <dgm:pt modelId="{691B835A-360A-4D88-A286-3E81897A63B4}" type="sibTrans" cxnId="{971A22EB-04C2-4655-9EF5-F610AD121472}">
      <dgm:prSet/>
      <dgm:spPr/>
      <dgm:t>
        <a:bodyPr/>
        <a:lstStyle/>
        <a:p>
          <a:endParaRPr lang="pt-BR"/>
        </a:p>
      </dgm:t>
    </dgm:pt>
    <dgm:pt modelId="{A6AD92AC-1F38-4569-A5B6-1C98D9376FB1}">
      <dgm:prSet phldrT="[Texto]" custT="1"/>
      <dgm:spPr/>
      <dgm:t>
        <a:bodyPr/>
        <a:lstStyle/>
        <a:p>
          <a:r>
            <a:rPr lang="pt-BR" sz="1600" dirty="0" err="1" smtClean="0"/>
            <a:t>Compliance</a:t>
          </a:r>
          <a:endParaRPr lang="pt-BR" sz="1600" dirty="0"/>
        </a:p>
      </dgm:t>
    </dgm:pt>
    <dgm:pt modelId="{3BB5E820-1265-4220-9472-B1CBD8DA042B}" type="parTrans" cxnId="{FEA52942-144A-46C6-AB0E-59BFA6E43BA7}">
      <dgm:prSet/>
      <dgm:spPr/>
      <dgm:t>
        <a:bodyPr/>
        <a:lstStyle/>
        <a:p>
          <a:endParaRPr lang="pt-BR"/>
        </a:p>
      </dgm:t>
    </dgm:pt>
    <dgm:pt modelId="{61DD9250-ECA4-451E-8AC2-6F0239EF180D}" type="sibTrans" cxnId="{FEA52942-144A-46C6-AB0E-59BFA6E43BA7}">
      <dgm:prSet/>
      <dgm:spPr/>
      <dgm:t>
        <a:bodyPr/>
        <a:lstStyle/>
        <a:p>
          <a:endParaRPr lang="pt-BR"/>
        </a:p>
      </dgm:t>
    </dgm:pt>
    <dgm:pt modelId="{B89DC976-5C28-4653-A4FA-0E595884A68E}" type="pres">
      <dgm:prSet presAssocID="{F38742D3-9929-4BF8-A4FD-BAA439E25A61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EED7FA2-AE7F-4708-81C4-5257E5A650A0}" type="pres">
      <dgm:prSet presAssocID="{987B860E-C038-4158-82F2-9622072192AE}" presName="centerShape" presStyleLbl="node0" presStyleIdx="0" presStyleCnt="1"/>
      <dgm:spPr/>
      <dgm:t>
        <a:bodyPr/>
        <a:lstStyle/>
        <a:p>
          <a:endParaRPr lang="pt-BR"/>
        </a:p>
      </dgm:t>
    </dgm:pt>
    <dgm:pt modelId="{4E0E588A-0F55-4790-B43C-3F738EA97830}" type="pres">
      <dgm:prSet presAssocID="{20726DC9-1CA6-439C-91AE-26020966E43F}" presName="parTrans" presStyleLbl="sibTrans2D1" presStyleIdx="0" presStyleCnt="4"/>
      <dgm:spPr/>
      <dgm:t>
        <a:bodyPr/>
        <a:lstStyle/>
        <a:p>
          <a:endParaRPr lang="pt-BR"/>
        </a:p>
      </dgm:t>
    </dgm:pt>
    <dgm:pt modelId="{9F481E7A-C35F-4F0F-BD75-523EACDCFEA0}" type="pres">
      <dgm:prSet presAssocID="{20726DC9-1CA6-439C-91AE-26020966E43F}" presName="connectorText" presStyleLbl="sibTrans2D1" presStyleIdx="0" presStyleCnt="4"/>
      <dgm:spPr/>
      <dgm:t>
        <a:bodyPr/>
        <a:lstStyle/>
        <a:p>
          <a:endParaRPr lang="pt-BR"/>
        </a:p>
      </dgm:t>
    </dgm:pt>
    <dgm:pt modelId="{A4FCA9E5-B3D5-4136-9E7E-6D58A4FEE798}" type="pres">
      <dgm:prSet presAssocID="{C6101E76-7DCB-4012-A8C2-DBD3231D4E09}" presName="node" presStyleLbl="node1" presStyleIdx="0" presStyleCnt="4" custScaleX="128854" custScaleY="11929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FABFFFB-1D2B-4B96-92F5-2424D980EAC4}" type="pres">
      <dgm:prSet presAssocID="{2EF07182-8F04-4CEA-B129-3739E22B4CB2}" presName="parTrans" presStyleLbl="sibTrans2D1" presStyleIdx="1" presStyleCnt="4"/>
      <dgm:spPr/>
      <dgm:t>
        <a:bodyPr/>
        <a:lstStyle/>
        <a:p>
          <a:endParaRPr lang="pt-BR"/>
        </a:p>
      </dgm:t>
    </dgm:pt>
    <dgm:pt modelId="{5D9479BB-FF98-477F-9C81-2B0F46027EAB}" type="pres">
      <dgm:prSet presAssocID="{2EF07182-8F04-4CEA-B129-3739E22B4CB2}" presName="connectorText" presStyleLbl="sibTrans2D1" presStyleIdx="1" presStyleCnt="4"/>
      <dgm:spPr/>
      <dgm:t>
        <a:bodyPr/>
        <a:lstStyle/>
        <a:p>
          <a:endParaRPr lang="pt-BR"/>
        </a:p>
      </dgm:t>
    </dgm:pt>
    <dgm:pt modelId="{26890B99-9A77-4239-87A9-0B2FF85A1F55}" type="pres">
      <dgm:prSet presAssocID="{37DD9066-1A76-4BE5-90BF-B7D0513315C6}" presName="node" presStyleLbl="node1" presStyleIdx="1" presStyleCnt="4" custScaleX="128490" custScaleY="11351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CB6D15E-163F-4CAE-9116-84241AEE1BC8}" type="pres">
      <dgm:prSet presAssocID="{9A3DF2FA-7DBD-4949-BA73-37821626560E}" presName="parTrans" presStyleLbl="sibTrans2D1" presStyleIdx="2" presStyleCnt="4"/>
      <dgm:spPr/>
      <dgm:t>
        <a:bodyPr/>
        <a:lstStyle/>
        <a:p>
          <a:endParaRPr lang="pt-BR"/>
        </a:p>
      </dgm:t>
    </dgm:pt>
    <dgm:pt modelId="{7532F95B-C302-4CEF-BC23-938603AC8743}" type="pres">
      <dgm:prSet presAssocID="{9A3DF2FA-7DBD-4949-BA73-37821626560E}" presName="connectorText" presStyleLbl="sibTrans2D1" presStyleIdx="2" presStyleCnt="4"/>
      <dgm:spPr/>
      <dgm:t>
        <a:bodyPr/>
        <a:lstStyle/>
        <a:p>
          <a:endParaRPr lang="pt-BR"/>
        </a:p>
      </dgm:t>
    </dgm:pt>
    <dgm:pt modelId="{43ABB43F-4EC5-485F-8418-0045806CB972}" type="pres">
      <dgm:prSet presAssocID="{42A62565-3643-4FA7-962F-BA820905359D}" presName="node" presStyleLbl="node1" presStyleIdx="2" presStyleCnt="4" custScaleX="124357" custScaleY="107629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BB21C02-03F1-4098-A4CA-B62C463877B0}" type="pres">
      <dgm:prSet presAssocID="{3BB5E820-1265-4220-9472-B1CBD8DA042B}" presName="parTrans" presStyleLbl="sibTrans2D1" presStyleIdx="3" presStyleCnt="4"/>
      <dgm:spPr/>
      <dgm:t>
        <a:bodyPr/>
        <a:lstStyle/>
        <a:p>
          <a:endParaRPr lang="pt-BR"/>
        </a:p>
      </dgm:t>
    </dgm:pt>
    <dgm:pt modelId="{1A2EA3E2-E6D1-4E0D-8D14-C54C01B69CFE}" type="pres">
      <dgm:prSet presAssocID="{3BB5E820-1265-4220-9472-B1CBD8DA042B}" presName="connectorText" presStyleLbl="sibTrans2D1" presStyleIdx="3" presStyleCnt="4"/>
      <dgm:spPr/>
      <dgm:t>
        <a:bodyPr/>
        <a:lstStyle/>
        <a:p>
          <a:endParaRPr lang="pt-BR"/>
        </a:p>
      </dgm:t>
    </dgm:pt>
    <dgm:pt modelId="{37C680CB-973C-4FF6-B7DA-F801EC39C552}" type="pres">
      <dgm:prSet presAssocID="{A6AD92AC-1F38-4569-A5B6-1C98D9376FB1}" presName="node" presStyleLbl="node1" presStyleIdx="3" presStyleCnt="4" custScaleX="123616" custScaleY="109697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9AD97AB3-FAB5-4357-AD06-66F8D2454D5C}" srcId="{987B860E-C038-4158-82F2-9622072192AE}" destId="{37DD9066-1A76-4BE5-90BF-B7D0513315C6}" srcOrd="1" destOrd="0" parTransId="{2EF07182-8F04-4CEA-B129-3739E22B4CB2}" sibTransId="{FA3CBE8F-40A9-4F0E-BF7F-D8B7034B06E2}"/>
    <dgm:cxn modelId="{A2DAB0DB-F146-4E83-AC97-B36E5E554284}" type="presOf" srcId="{C6101E76-7DCB-4012-A8C2-DBD3231D4E09}" destId="{A4FCA9E5-B3D5-4136-9E7E-6D58A4FEE798}" srcOrd="0" destOrd="0" presId="urn:microsoft.com/office/officeart/2005/8/layout/radial5"/>
    <dgm:cxn modelId="{142D2FA4-580C-4DD8-9E60-B607D827FD29}" type="presOf" srcId="{20726DC9-1CA6-439C-91AE-26020966E43F}" destId="{4E0E588A-0F55-4790-B43C-3F738EA97830}" srcOrd="0" destOrd="0" presId="urn:microsoft.com/office/officeart/2005/8/layout/radial5"/>
    <dgm:cxn modelId="{933B9F12-48CA-4F8E-81D7-F4DD74D13F02}" srcId="{F38742D3-9929-4BF8-A4FD-BAA439E25A61}" destId="{987B860E-C038-4158-82F2-9622072192AE}" srcOrd="0" destOrd="0" parTransId="{08DDFDF8-1294-44CE-BC74-ADA08FDE6FF1}" sibTransId="{9CB332B8-13E1-42B0-9AA5-1EF14EC86773}"/>
    <dgm:cxn modelId="{971A22EB-04C2-4655-9EF5-F610AD121472}" srcId="{987B860E-C038-4158-82F2-9622072192AE}" destId="{42A62565-3643-4FA7-962F-BA820905359D}" srcOrd="2" destOrd="0" parTransId="{9A3DF2FA-7DBD-4949-BA73-37821626560E}" sibTransId="{691B835A-360A-4D88-A286-3E81897A63B4}"/>
    <dgm:cxn modelId="{F94E76FB-E882-4AEF-ACF0-302B57CDA726}" type="presOf" srcId="{2EF07182-8F04-4CEA-B129-3739E22B4CB2}" destId="{8FABFFFB-1D2B-4B96-92F5-2424D980EAC4}" srcOrd="0" destOrd="0" presId="urn:microsoft.com/office/officeart/2005/8/layout/radial5"/>
    <dgm:cxn modelId="{B166D219-15CA-470C-9821-87925A9090E1}" type="presOf" srcId="{37DD9066-1A76-4BE5-90BF-B7D0513315C6}" destId="{26890B99-9A77-4239-87A9-0B2FF85A1F55}" srcOrd="0" destOrd="0" presId="urn:microsoft.com/office/officeart/2005/8/layout/radial5"/>
    <dgm:cxn modelId="{1F64A9A5-6D17-47CA-A641-D303701F87AC}" type="presOf" srcId="{3BB5E820-1265-4220-9472-B1CBD8DA042B}" destId="{1A2EA3E2-E6D1-4E0D-8D14-C54C01B69CFE}" srcOrd="1" destOrd="0" presId="urn:microsoft.com/office/officeart/2005/8/layout/radial5"/>
    <dgm:cxn modelId="{BF33CD25-90FB-4213-BC6D-5CF99B78B8A6}" type="presOf" srcId="{A6AD92AC-1F38-4569-A5B6-1C98D9376FB1}" destId="{37C680CB-973C-4FF6-B7DA-F801EC39C552}" srcOrd="0" destOrd="0" presId="urn:microsoft.com/office/officeart/2005/8/layout/radial5"/>
    <dgm:cxn modelId="{DCA917FB-4751-4BF5-B70D-8586F980DF20}" type="presOf" srcId="{2EF07182-8F04-4CEA-B129-3739E22B4CB2}" destId="{5D9479BB-FF98-477F-9C81-2B0F46027EAB}" srcOrd="1" destOrd="0" presId="urn:microsoft.com/office/officeart/2005/8/layout/radial5"/>
    <dgm:cxn modelId="{76D42A4C-6E95-4F81-B8D3-9F92D72FF7AC}" srcId="{987B860E-C038-4158-82F2-9622072192AE}" destId="{C6101E76-7DCB-4012-A8C2-DBD3231D4E09}" srcOrd="0" destOrd="0" parTransId="{20726DC9-1CA6-439C-91AE-26020966E43F}" sibTransId="{D0724759-C197-4AA5-80DB-7FD732463112}"/>
    <dgm:cxn modelId="{AC4254EA-573A-49C7-A632-9E13D004CC9E}" type="presOf" srcId="{9A3DF2FA-7DBD-4949-BA73-37821626560E}" destId="{7532F95B-C302-4CEF-BC23-938603AC8743}" srcOrd="1" destOrd="0" presId="urn:microsoft.com/office/officeart/2005/8/layout/radial5"/>
    <dgm:cxn modelId="{0D66F1A5-F5A8-4B21-A7F2-3FE087D8E6D5}" type="presOf" srcId="{987B860E-C038-4158-82F2-9622072192AE}" destId="{6EED7FA2-AE7F-4708-81C4-5257E5A650A0}" srcOrd="0" destOrd="0" presId="urn:microsoft.com/office/officeart/2005/8/layout/radial5"/>
    <dgm:cxn modelId="{FEA52942-144A-46C6-AB0E-59BFA6E43BA7}" srcId="{987B860E-C038-4158-82F2-9622072192AE}" destId="{A6AD92AC-1F38-4569-A5B6-1C98D9376FB1}" srcOrd="3" destOrd="0" parTransId="{3BB5E820-1265-4220-9472-B1CBD8DA042B}" sibTransId="{61DD9250-ECA4-451E-8AC2-6F0239EF180D}"/>
    <dgm:cxn modelId="{389470F2-977C-4F70-B9DA-77FCC0180269}" type="presOf" srcId="{F38742D3-9929-4BF8-A4FD-BAA439E25A61}" destId="{B89DC976-5C28-4653-A4FA-0E595884A68E}" srcOrd="0" destOrd="0" presId="urn:microsoft.com/office/officeart/2005/8/layout/radial5"/>
    <dgm:cxn modelId="{6A7A34EF-2317-4FF3-A009-480766EDBF1D}" type="presOf" srcId="{42A62565-3643-4FA7-962F-BA820905359D}" destId="{43ABB43F-4EC5-485F-8418-0045806CB972}" srcOrd="0" destOrd="0" presId="urn:microsoft.com/office/officeart/2005/8/layout/radial5"/>
    <dgm:cxn modelId="{F8D2B727-4B8E-4206-A152-24E380EF901C}" type="presOf" srcId="{9A3DF2FA-7DBD-4949-BA73-37821626560E}" destId="{9CB6D15E-163F-4CAE-9116-84241AEE1BC8}" srcOrd="0" destOrd="0" presId="urn:microsoft.com/office/officeart/2005/8/layout/radial5"/>
    <dgm:cxn modelId="{54948479-BBAA-44E7-9EB3-2E0E561B106F}" type="presOf" srcId="{20726DC9-1CA6-439C-91AE-26020966E43F}" destId="{9F481E7A-C35F-4F0F-BD75-523EACDCFEA0}" srcOrd="1" destOrd="0" presId="urn:microsoft.com/office/officeart/2005/8/layout/radial5"/>
    <dgm:cxn modelId="{17CC8360-32BB-462D-A9B4-F0813050F98C}" type="presOf" srcId="{3BB5E820-1265-4220-9472-B1CBD8DA042B}" destId="{ABB21C02-03F1-4098-A4CA-B62C463877B0}" srcOrd="0" destOrd="0" presId="urn:microsoft.com/office/officeart/2005/8/layout/radial5"/>
    <dgm:cxn modelId="{BDCE232D-8425-451E-BB27-52644121E4EC}" type="presParOf" srcId="{B89DC976-5C28-4653-A4FA-0E595884A68E}" destId="{6EED7FA2-AE7F-4708-81C4-5257E5A650A0}" srcOrd="0" destOrd="0" presId="urn:microsoft.com/office/officeart/2005/8/layout/radial5"/>
    <dgm:cxn modelId="{CF4746B9-D8F3-4D24-AB7A-5E9EF3BEC6AC}" type="presParOf" srcId="{B89DC976-5C28-4653-A4FA-0E595884A68E}" destId="{4E0E588A-0F55-4790-B43C-3F738EA97830}" srcOrd="1" destOrd="0" presId="urn:microsoft.com/office/officeart/2005/8/layout/radial5"/>
    <dgm:cxn modelId="{BFA63D58-A06A-423B-8563-E6A053BDEDD7}" type="presParOf" srcId="{4E0E588A-0F55-4790-B43C-3F738EA97830}" destId="{9F481E7A-C35F-4F0F-BD75-523EACDCFEA0}" srcOrd="0" destOrd="0" presId="urn:microsoft.com/office/officeart/2005/8/layout/radial5"/>
    <dgm:cxn modelId="{814CB760-B147-45CA-85BC-62A27C31608E}" type="presParOf" srcId="{B89DC976-5C28-4653-A4FA-0E595884A68E}" destId="{A4FCA9E5-B3D5-4136-9E7E-6D58A4FEE798}" srcOrd="2" destOrd="0" presId="urn:microsoft.com/office/officeart/2005/8/layout/radial5"/>
    <dgm:cxn modelId="{31D49191-141A-40BD-9A05-80863ADD5D42}" type="presParOf" srcId="{B89DC976-5C28-4653-A4FA-0E595884A68E}" destId="{8FABFFFB-1D2B-4B96-92F5-2424D980EAC4}" srcOrd="3" destOrd="0" presId="urn:microsoft.com/office/officeart/2005/8/layout/radial5"/>
    <dgm:cxn modelId="{D3E68FD5-4A08-4D35-B5BA-382D9318A357}" type="presParOf" srcId="{8FABFFFB-1D2B-4B96-92F5-2424D980EAC4}" destId="{5D9479BB-FF98-477F-9C81-2B0F46027EAB}" srcOrd="0" destOrd="0" presId="urn:microsoft.com/office/officeart/2005/8/layout/radial5"/>
    <dgm:cxn modelId="{457A1F96-2F44-4055-A3D6-9C9BB2F7BB59}" type="presParOf" srcId="{B89DC976-5C28-4653-A4FA-0E595884A68E}" destId="{26890B99-9A77-4239-87A9-0B2FF85A1F55}" srcOrd="4" destOrd="0" presId="urn:microsoft.com/office/officeart/2005/8/layout/radial5"/>
    <dgm:cxn modelId="{573CCD59-A2FD-4B04-9661-39FD48653E80}" type="presParOf" srcId="{B89DC976-5C28-4653-A4FA-0E595884A68E}" destId="{9CB6D15E-163F-4CAE-9116-84241AEE1BC8}" srcOrd="5" destOrd="0" presId="urn:microsoft.com/office/officeart/2005/8/layout/radial5"/>
    <dgm:cxn modelId="{1BEC95BE-B507-43C5-9AF3-1B3ADFC409B3}" type="presParOf" srcId="{9CB6D15E-163F-4CAE-9116-84241AEE1BC8}" destId="{7532F95B-C302-4CEF-BC23-938603AC8743}" srcOrd="0" destOrd="0" presId="urn:microsoft.com/office/officeart/2005/8/layout/radial5"/>
    <dgm:cxn modelId="{4916E55B-3D9C-4690-BB90-F6866FB2B35D}" type="presParOf" srcId="{B89DC976-5C28-4653-A4FA-0E595884A68E}" destId="{43ABB43F-4EC5-485F-8418-0045806CB972}" srcOrd="6" destOrd="0" presId="urn:microsoft.com/office/officeart/2005/8/layout/radial5"/>
    <dgm:cxn modelId="{1512C9EC-0108-4D84-9137-4BB4C1124774}" type="presParOf" srcId="{B89DC976-5C28-4653-A4FA-0E595884A68E}" destId="{ABB21C02-03F1-4098-A4CA-B62C463877B0}" srcOrd="7" destOrd="0" presId="urn:microsoft.com/office/officeart/2005/8/layout/radial5"/>
    <dgm:cxn modelId="{7400F5DA-3B69-40CF-94A1-D2DA0B7C88A7}" type="presParOf" srcId="{ABB21C02-03F1-4098-A4CA-B62C463877B0}" destId="{1A2EA3E2-E6D1-4E0D-8D14-C54C01B69CFE}" srcOrd="0" destOrd="0" presId="urn:microsoft.com/office/officeart/2005/8/layout/radial5"/>
    <dgm:cxn modelId="{2EF323F9-DED9-4193-9A0B-3412D15D4ECE}" type="presParOf" srcId="{B89DC976-5C28-4653-A4FA-0E595884A68E}" destId="{37C680CB-973C-4FF6-B7DA-F801EC39C552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8A0EA3-1B7D-41DB-9370-3779CCDBF82C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3BDE8DE-7CF9-4892-BADE-CD4B4AE68E1B}">
      <dgm:prSet phldrT="[Texto]" custT="1"/>
      <dgm:spPr/>
      <dgm:t>
        <a:bodyPr/>
        <a:lstStyle/>
        <a:p>
          <a:r>
            <a:rPr lang="pt-BR" sz="2000" dirty="0" smtClean="0"/>
            <a:t>Gestão de riscos</a:t>
          </a:r>
          <a:endParaRPr lang="pt-BR" sz="2000" dirty="0"/>
        </a:p>
      </dgm:t>
    </dgm:pt>
    <dgm:pt modelId="{9FC161EF-57EF-4B57-BE73-B7C83413B0D6}" type="parTrans" cxnId="{862DC432-807C-4437-96E4-49F13F7EE6E6}">
      <dgm:prSet/>
      <dgm:spPr/>
      <dgm:t>
        <a:bodyPr/>
        <a:lstStyle/>
        <a:p>
          <a:endParaRPr lang="pt-BR"/>
        </a:p>
      </dgm:t>
    </dgm:pt>
    <dgm:pt modelId="{6E3F5B6D-AFBD-4E5C-A43A-F3668F1BD760}" type="sibTrans" cxnId="{862DC432-807C-4437-96E4-49F13F7EE6E6}">
      <dgm:prSet/>
      <dgm:spPr/>
      <dgm:t>
        <a:bodyPr/>
        <a:lstStyle/>
        <a:p>
          <a:endParaRPr lang="pt-BR"/>
        </a:p>
      </dgm:t>
    </dgm:pt>
    <dgm:pt modelId="{F979B9EC-C912-4715-957C-140AD2E58F98}">
      <dgm:prSet phldrT="[Texto]" custT="1"/>
      <dgm:spPr/>
      <dgm:t>
        <a:bodyPr/>
        <a:lstStyle/>
        <a:p>
          <a:r>
            <a:rPr lang="pt-BR" sz="2000" dirty="0" smtClean="0"/>
            <a:t>Controles Internos</a:t>
          </a:r>
          <a:endParaRPr lang="pt-BR" sz="2000" dirty="0"/>
        </a:p>
      </dgm:t>
    </dgm:pt>
    <dgm:pt modelId="{CC2A55EC-3A37-4BFA-B648-6213F992E991}" type="parTrans" cxnId="{19739C5B-C5AC-4C36-91D1-2E7DFAFCAFD2}">
      <dgm:prSet/>
      <dgm:spPr/>
      <dgm:t>
        <a:bodyPr/>
        <a:lstStyle/>
        <a:p>
          <a:endParaRPr lang="pt-BR"/>
        </a:p>
      </dgm:t>
    </dgm:pt>
    <dgm:pt modelId="{BDA6C038-CEF7-423F-85A5-96741C577699}" type="sibTrans" cxnId="{19739C5B-C5AC-4C36-91D1-2E7DFAFCAFD2}">
      <dgm:prSet/>
      <dgm:spPr/>
      <dgm:t>
        <a:bodyPr/>
        <a:lstStyle/>
        <a:p>
          <a:endParaRPr lang="pt-BR"/>
        </a:p>
      </dgm:t>
    </dgm:pt>
    <dgm:pt modelId="{D9AEB939-B9A8-4810-97AC-34C0650242A9}">
      <dgm:prSet phldrT="[Texto]" custT="1"/>
      <dgm:spPr/>
      <dgm:t>
        <a:bodyPr/>
        <a:lstStyle/>
        <a:p>
          <a:r>
            <a:rPr lang="pt-BR" sz="2000" dirty="0" err="1" smtClean="0"/>
            <a:t>Compliance</a:t>
          </a:r>
          <a:endParaRPr lang="pt-BR" sz="2000" dirty="0"/>
        </a:p>
      </dgm:t>
    </dgm:pt>
    <dgm:pt modelId="{38A54320-2ADE-474A-B041-57C3CA564336}" type="parTrans" cxnId="{60D0DBF3-7FCC-4ECF-A103-5B564D02CC53}">
      <dgm:prSet/>
      <dgm:spPr/>
      <dgm:t>
        <a:bodyPr/>
        <a:lstStyle/>
        <a:p>
          <a:endParaRPr lang="pt-BR"/>
        </a:p>
      </dgm:t>
    </dgm:pt>
    <dgm:pt modelId="{3C1B4669-7804-4549-9D97-1969C59CCC02}" type="sibTrans" cxnId="{60D0DBF3-7FCC-4ECF-A103-5B564D02CC53}">
      <dgm:prSet/>
      <dgm:spPr/>
      <dgm:t>
        <a:bodyPr/>
        <a:lstStyle/>
        <a:p>
          <a:endParaRPr lang="pt-BR"/>
        </a:p>
      </dgm:t>
    </dgm:pt>
    <dgm:pt modelId="{8A5AED44-4E9C-4737-B450-BD3359A1F8B7}" type="pres">
      <dgm:prSet presAssocID="{0D8A0EA3-1B7D-41DB-9370-3779CCDBF82C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E9CC834-39DA-49BA-9BB6-65547FBEF17F}" type="pres">
      <dgm:prSet presAssocID="{0D8A0EA3-1B7D-41DB-9370-3779CCDBF82C}" presName="comp1" presStyleCnt="0"/>
      <dgm:spPr/>
    </dgm:pt>
    <dgm:pt modelId="{7F7A9E76-F789-498F-A16B-001177036312}" type="pres">
      <dgm:prSet presAssocID="{0D8A0EA3-1B7D-41DB-9370-3779CCDBF82C}" presName="circle1" presStyleLbl="node1" presStyleIdx="0" presStyleCnt="3"/>
      <dgm:spPr/>
      <dgm:t>
        <a:bodyPr/>
        <a:lstStyle/>
        <a:p>
          <a:endParaRPr lang="pt-BR"/>
        </a:p>
      </dgm:t>
    </dgm:pt>
    <dgm:pt modelId="{7CA1D8EF-E87F-47F4-81B0-540F32BB628B}" type="pres">
      <dgm:prSet presAssocID="{0D8A0EA3-1B7D-41DB-9370-3779CCDBF82C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D6FFEE6-8AD5-4614-8598-A7977E7E79A0}" type="pres">
      <dgm:prSet presAssocID="{0D8A0EA3-1B7D-41DB-9370-3779CCDBF82C}" presName="comp2" presStyleCnt="0"/>
      <dgm:spPr/>
    </dgm:pt>
    <dgm:pt modelId="{0A041E20-63BB-4BEB-910F-063CC1B3E018}" type="pres">
      <dgm:prSet presAssocID="{0D8A0EA3-1B7D-41DB-9370-3779CCDBF82C}" presName="circle2" presStyleLbl="node1" presStyleIdx="1" presStyleCnt="3"/>
      <dgm:spPr/>
      <dgm:t>
        <a:bodyPr/>
        <a:lstStyle/>
        <a:p>
          <a:endParaRPr lang="pt-BR"/>
        </a:p>
      </dgm:t>
    </dgm:pt>
    <dgm:pt modelId="{08B383B7-EAF2-44B7-851A-C533E06393C3}" type="pres">
      <dgm:prSet presAssocID="{0D8A0EA3-1B7D-41DB-9370-3779CCDBF82C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03D083-D963-4588-B439-F68518C003D7}" type="pres">
      <dgm:prSet presAssocID="{0D8A0EA3-1B7D-41DB-9370-3779CCDBF82C}" presName="comp3" presStyleCnt="0"/>
      <dgm:spPr/>
    </dgm:pt>
    <dgm:pt modelId="{CFD519E0-BE9A-4A52-A4AE-E421B6F2E570}" type="pres">
      <dgm:prSet presAssocID="{0D8A0EA3-1B7D-41DB-9370-3779CCDBF82C}" presName="circle3" presStyleLbl="node1" presStyleIdx="2" presStyleCnt="3"/>
      <dgm:spPr/>
      <dgm:t>
        <a:bodyPr/>
        <a:lstStyle/>
        <a:p>
          <a:endParaRPr lang="pt-BR"/>
        </a:p>
      </dgm:t>
    </dgm:pt>
    <dgm:pt modelId="{D701DC40-4313-41E4-8DA0-C8651E9FBCC2}" type="pres">
      <dgm:prSet presAssocID="{0D8A0EA3-1B7D-41DB-9370-3779CCDBF82C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862DC432-807C-4437-96E4-49F13F7EE6E6}" srcId="{0D8A0EA3-1B7D-41DB-9370-3779CCDBF82C}" destId="{43BDE8DE-7CF9-4892-BADE-CD4B4AE68E1B}" srcOrd="0" destOrd="0" parTransId="{9FC161EF-57EF-4B57-BE73-B7C83413B0D6}" sibTransId="{6E3F5B6D-AFBD-4E5C-A43A-F3668F1BD760}"/>
    <dgm:cxn modelId="{7181252F-000F-4BA1-B15F-56A1260D9B20}" type="presOf" srcId="{F979B9EC-C912-4715-957C-140AD2E58F98}" destId="{0A041E20-63BB-4BEB-910F-063CC1B3E018}" srcOrd="0" destOrd="0" presId="urn:microsoft.com/office/officeart/2005/8/layout/venn2"/>
    <dgm:cxn modelId="{2435955A-E820-41EB-9FAE-2337C9CA3BC5}" type="presOf" srcId="{43BDE8DE-7CF9-4892-BADE-CD4B4AE68E1B}" destId="{7F7A9E76-F789-498F-A16B-001177036312}" srcOrd="0" destOrd="0" presId="urn:microsoft.com/office/officeart/2005/8/layout/venn2"/>
    <dgm:cxn modelId="{4F917303-BE15-4B6B-B001-516141242ED6}" type="presOf" srcId="{0D8A0EA3-1B7D-41DB-9370-3779CCDBF82C}" destId="{8A5AED44-4E9C-4737-B450-BD3359A1F8B7}" srcOrd="0" destOrd="0" presId="urn:microsoft.com/office/officeart/2005/8/layout/venn2"/>
    <dgm:cxn modelId="{4CC5474D-7348-4C91-A04D-4FD69282D193}" type="presOf" srcId="{F979B9EC-C912-4715-957C-140AD2E58F98}" destId="{08B383B7-EAF2-44B7-851A-C533E06393C3}" srcOrd="1" destOrd="0" presId="urn:microsoft.com/office/officeart/2005/8/layout/venn2"/>
    <dgm:cxn modelId="{74F5816E-776D-4802-ADB8-E8DBADF36287}" type="presOf" srcId="{D9AEB939-B9A8-4810-97AC-34C0650242A9}" destId="{D701DC40-4313-41E4-8DA0-C8651E9FBCC2}" srcOrd="1" destOrd="0" presId="urn:microsoft.com/office/officeart/2005/8/layout/venn2"/>
    <dgm:cxn modelId="{1196058C-18F3-468A-A7EA-E655196F8DB4}" type="presOf" srcId="{43BDE8DE-7CF9-4892-BADE-CD4B4AE68E1B}" destId="{7CA1D8EF-E87F-47F4-81B0-540F32BB628B}" srcOrd="1" destOrd="0" presId="urn:microsoft.com/office/officeart/2005/8/layout/venn2"/>
    <dgm:cxn modelId="{6E489645-E025-4300-A99E-BF91248BCC32}" type="presOf" srcId="{D9AEB939-B9A8-4810-97AC-34C0650242A9}" destId="{CFD519E0-BE9A-4A52-A4AE-E421B6F2E570}" srcOrd="0" destOrd="0" presId="urn:microsoft.com/office/officeart/2005/8/layout/venn2"/>
    <dgm:cxn modelId="{19739C5B-C5AC-4C36-91D1-2E7DFAFCAFD2}" srcId="{0D8A0EA3-1B7D-41DB-9370-3779CCDBF82C}" destId="{F979B9EC-C912-4715-957C-140AD2E58F98}" srcOrd="1" destOrd="0" parTransId="{CC2A55EC-3A37-4BFA-B648-6213F992E991}" sibTransId="{BDA6C038-CEF7-423F-85A5-96741C577699}"/>
    <dgm:cxn modelId="{60D0DBF3-7FCC-4ECF-A103-5B564D02CC53}" srcId="{0D8A0EA3-1B7D-41DB-9370-3779CCDBF82C}" destId="{D9AEB939-B9A8-4810-97AC-34C0650242A9}" srcOrd="2" destOrd="0" parTransId="{38A54320-2ADE-474A-B041-57C3CA564336}" sibTransId="{3C1B4669-7804-4549-9D97-1969C59CCC02}"/>
    <dgm:cxn modelId="{9F18B3B8-5269-4F10-A769-474FF7D80AFD}" type="presParOf" srcId="{8A5AED44-4E9C-4737-B450-BD3359A1F8B7}" destId="{7E9CC834-39DA-49BA-9BB6-65547FBEF17F}" srcOrd="0" destOrd="0" presId="urn:microsoft.com/office/officeart/2005/8/layout/venn2"/>
    <dgm:cxn modelId="{242241B4-FD4B-42C6-85DE-0FC32E16308B}" type="presParOf" srcId="{7E9CC834-39DA-49BA-9BB6-65547FBEF17F}" destId="{7F7A9E76-F789-498F-A16B-001177036312}" srcOrd="0" destOrd="0" presId="urn:microsoft.com/office/officeart/2005/8/layout/venn2"/>
    <dgm:cxn modelId="{E9BD6669-2BE4-4E3F-9FF4-C4B3B43DEF28}" type="presParOf" srcId="{7E9CC834-39DA-49BA-9BB6-65547FBEF17F}" destId="{7CA1D8EF-E87F-47F4-81B0-540F32BB628B}" srcOrd="1" destOrd="0" presId="urn:microsoft.com/office/officeart/2005/8/layout/venn2"/>
    <dgm:cxn modelId="{B6829D0B-A058-46FC-92A5-0A3A55AC70ED}" type="presParOf" srcId="{8A5AED44-4E9C-4737-B450-BD3359A1F8B7}" destId="{BD6FFEE6-8AD5-4614-8598-A7977E7E79A0}" srcOrd="1" destOrd="0" presId="urn:microsoft.com/office/officeart/2005/8/layout/venn2"/>
    <dgm:cxn modelId="{E612E012-D42B-402D-95A6-A7006FA9FC98}" type="presParOf" srcId="{BD6FFEE6-8AD5-4614-8598-A7977E7E79A0}" destId="{0A041E20-63BB-4BEB-910F-063CC1B3E018}" srcOrd="0" destOrd="0" presId="urn:microsoft.com/office/officeart/2005/8/layout/venn2"/>
    <dgm:cxn modelId="{7F8185B2-EE8F-40C6-BB82-4BD00CF065F3}" type="presParOf" srcId="{BD6FFEE6-8AD5-4614-8598-A7977E7E79A0}" destId="{08B383B7-EAF2-44B7-851A-C533E06393C3}" srcOrd="1" destOrd="0" presId="urn:microsoft.com/office/officeart/2005/8/layout/venn2"/>
    <dgm:cxn modelId="{889857E5-5794-4B7E-AB52-D404B7B5333E}" type="presParOf" srcId="{8A5AED44-4E9C-4737-B450-BD3359A1F8B7}" destId="{2A03D083-D963-4588-B439-F68518C003D7}" srcOrd="2" destOrd="0" presId="urn:microsoft.com/office/officeart/2005/8/layout/venn2"/>
    <dgm:cxn modelId="{F5B10882-6857-4470-ABC5-D48E79E9FEA0}" type="presParOf" srcId="{2A03D083-D963-4588-B439-F68518C003D7}" destId="{CFD519E0-BE9A-4A52-A4AE-E421B6F2E570}" srcOrd="0" destOrd="0" presId="urn:microsoft.com/office/officeart/2005/8/layout/venn2"/>
    <dgm:cxn modelId="{2C3D4091-AD3C-4EDD-B86C-EFC0D389EF6C}" type="presParOf" srcId="{2A03D083-D963-4588-B439-F68518C003D7}" destId="{D701DC40-4313-41E4-8DA0-C8651E9FBCC2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9365064-E5D8-4295-B3A3-75D4D800A4D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6E1B6DF1-5620-4803-B956-CC50AF36F2D4}">
      <dgm:prSet phldrT="[Texto]" custT="1"/>
      <dgm:spPr/>
      <dgm:t>
        <a:bodyPr/>
        <a:lstStyle/>
        <a:p>
          <a:r>
            <a:rPr lang="pt-BR" sz="2000" b="1" dirty="0" smtClean="0"/>
            <a:t>Gerenciamento de Riscos dos Processos</a:t>
          </a:r>
          <a:endParaRPr lang="pt-BR" sz="2000" b="1" dirty="0"/>
        </a:p>
      </dgm:t>
    </dgm:pt>
    <dgm:pt modelId="{CE93F141-CE1B-4CD5-A599-27E5D9660438}" type="parTrans" cxnId="{5A8901A9-0A68-419E-890F-980AD53F17EA}">
      <dgm:prSet/>
      <dgm:spPr/>
      <dgm:t>
        <a:bodyPr/>
        <a:lstStyle/>
        <a:p>
          <a:endParaRPr lang="pt-BR" sz="2000" b="1"/>
        </a:p>
      </dgm:t>
    </dgm:pt>
    <dgm:pt modelId="{9FA9B033-58F4-4F85-8CB8-61E3DCF13D5D}" type="sibTrans" cxnId="{5A8901A9-0A68-419E-890F-980AD53F17EA}">
      <dgm:prSet/>
      <dgm:spPr/>
      <dgm:t>
        <a:bodyPr/>
        <a:lstStyle/>
        <a:p>
          <a:endParaRPr lang="pt-BR" sz="2000" b="1"/>
        </a:p>
      </dgm:t>
    </dgm:pt>
    <dgm:pt modelId="{63177957-5DED-4936-8AA8-99C39A0485E1}">
      <dgm:prSet phldrT="[Texto]" custT="1"/>
      <dgm:spPr/>
      <dgm:t>
        <a:bodyPr/>
        <a:lstStyle/>
        <a:p>
          <a:r>
            <a:rPr lang="pt-BR" sz="2000" b="1" dirty="0" smtClean="0"/>
            <a:t>Tomada de Decisão Fundamentada</a:t>
          </a:r>
          <a:endParaRPr lang="pt-BR" sz="2000" b="1" dirty="0"/>
        </a:p>
      </dgm:t>
    </dgm:pt>
    <dgm:pt modelId="{251D79EF-6517-4A43-A43E-218E0A4006EB}" type="parTrans" cxnId="{6C5FCFBC-7BDA-44C5-9B5E-4F01CEADDAAD}">
      <dgm:prSet/>
      <dgm:spPr/>
      <dgm:t>
        <a:bodyPr/>
        <a:lstStyle/>
        <a:p>
          <a:endParaRPr lang="pt-BR" sz="2000" b="1"/>
        </a:p>
      </dgm:t>
    </dgm:pt>
    <dgm:pt modelId="{B65AAF08-930A-432D-A2E4-7F694A1844BF}" type="sibTrans" cxnId="{6C5FCFBC-7BDA-44C5-9B5E-4F01CEADDAAD}">
      <dgm:prSet/>
      <dgm:spPr/>
      <dgm:t>
        <a:bodyPr/>
        <a:lstStyle/>
        <a:p>
          <a:endParaRPr lang="pt-BR" sz="2000" b="1"/>
        </a:p>
      </dgm:t>
    </dgm:pt>
    <dgm:pt modelId="{708CDD33-0853-444F-91B4-9B2210F605C8}">
      <dgm:prSet phldrT="[Texto]" custT="1"/>
      <dgm:spPr/>
      <dgm:t>
        <a:bodyPr/>
        <a:lstStyle/>
        <a:p>
          <a:r>
            <a:rPr lang="pt-BR" sz="2000" b="1" dirty="0" smtClean="0"/>
            <a:t>Informação Gerencial Sistematizada e Comunicada</a:t>
          </a:r>
          <a:endParaRPr lang="pt-BR" sz="2000" b="1" dirty="0"/>
        </a:p>
      </dgm:t>
    </dgm:pt>
    <dgm:pt modelId="{902177EE-A0B6-4BCF-91BD-F9E2FECE2D5B}" type="parTrans" cxnId="{7B554988-3355-4226-8B55-385BF8A7CB65}">
      <dgm:prSet/>
      <dgm:spPr/>
      <dgm:t>
        <a:bodyPr/>
        <a:lstStyle/>
        <a:p>
          <a:endParaRPr lang="pt-BR" sz="2000" b="1"/>
        </a:p>
      </dgm:t>
    </dgm:pt>
    <dgm:pt modelId="{9FA35999-F86E-48C8-A196-C6BB575729BD}" type="sibTrans" cxnId="{7B554988-3355-4226-8B55-385BF8A7CB65}">
      <dgm:prSet/>
      <dgm:spPr/>
      <dgm:t>
        <a:bodyPr/>
        <a:lstStyle/>
        <a:p>
          <a:endParaRPr lang="pt-BR" sz="2000" b="1"/>
        </a:p>
      </dgm:t>
    </dgm:pt>
    <dgm:pt modelId="{29CDEE51-C7A2-4FE9-A9D4-BFF21F99FBAC}" type="pres">
      <dgm:prSet presAssocID="{09365064-E5D8-4295-B3A3-75D4D800A4DD}" presName="compositeShape" presStyleCnt="0">
        <dgm:presLayoutVars>
          <dgm:chMax val="7"/>
          <dgm:dir/>
          <dgm:resizeHandles val="exact"/>
        </dgm:presLayoutVars>
      </dgm:prSet>
      <dgm:spPr/>
    </dgm:pt>
    <dgm:pt modelId="{48EE1DF5-5CE3-474C-92E9-FB46FCFB820D}" type="pres">
      <dgm:prSet presAssocID="{6E1B6DF1-5620-4803-B956-CC50AF36F2D4}" presName="circ1" presStyleLbl="vennNode1" presStyleIdx="0" presStyleCnt="3"/>
      <dgm:spPr/>
      <dgm:t>
        <a:bodyPr/>
        <a:lstStyle/>
        <a:p>
          <a:endParaRPr lang="pt-BR"/>
        </a:p>
      </dgm:t>
    </dgm:pt>
    <dgm:pt modelId="{A4AA42B0-350A-4FC5-8F8C-4EA39BFA5AC6}" type="pres">
      <dgm:prSet presAssocID="{6E1B6DF1-5620-4803-B956-CC50AF36F2D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F2ED166-607D-4717-9098-375CD66EF869}" type="pres">
      <dgm:prSet presAssocID="{63177957-5DED-4936-8AA8-99C39A0485E1}" presName="circ2" presStyleLbl="vennNode1" presStyleIdx="1" presStyleCnt="3" custScaleX="105122" custLinFactNeighborX="-1280" custLinFactNeighborY="-399"/>
      <dgm:spPr/>
      <dgm:t>
        <a:bodyPr/>
        <a:lstStyle/>
        <a:p>
          <a:endParaRPr lang="pt-BR"/>
        </a:p>
      </dgm:t>
    </dgm:pt>
    <dgm:pt modelId="{970323E2-C824-4BBA-8677-881BB077DA76}" type="pres">
      <dgm:prSet presAssocID="{63177957-5DED-4936-8AA8-99C39A0485E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37B3B7D-82BA-4154-A5E1-8DBC52B38B50}" type="pres">
      <dgm:prSet presAssocID="{708CDD33-0853-444F-91B4-9B2210F605C8}" presName="circ3" presStyleLbl="vennNode1" presStyleIdx="2" presStyleCnt="3"/>
      <dgm:spPr/>
      <dgm:t>
        <a:bodyPr/>
        <a:lstStyle/>
        <a:p>
          <a:endParaRPr lang="pt-BR"/>
        </a:p>
      </dgm:t>
    </dgm:pt>
    <dgm:pt modelId="{97050B60-B1AB-48EE-BE95-F6B39D1F471C}" type="pres">
      <dgm:prSet presAssocID="{708CDD33-0853-444F-91B4-9B2210F605C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543B316B-6304-43E8-A8DE-EBCB49136530}" type="presOf" srcId="{6E1B6DF1-5620-4803-B956-CC50AF36F2D4}" destId="{A4AA42B0-350A-4FC5-8F8C-4EA39BFA5AC6}" srcOrd="1" destOrd="0" presId="urn:microsoft.com/office/officeart/2005/8/layout/venn1"/>
    <dgm:cxn modelId="{BD3EE0AE-1F7B-4C89-BBA6-EF3FCDA8BCE3}" type="presOf" srcId="{63177957-5DED-4936-8AA8-99C39A0485E1}" destId="{970323E2-C824-4BBA-8677-881BB077DA76}" srcOrd="1" destOrd="0" presId="urn:microsoft.com/office/officeart/2005/8/layout/venn1"/>
    <dgm:cxn modelId="{105A16D2-3F0C-41C6-800A-5100A4B278C4}" type="presOf" srcId="{63177957-5DED-4936-8AA8-99C39A0485E1}" destId="{EF2ED166-607D-4717-9098-375CD66EF869}" srcOrd="0" destOrd="0" presId="urn:microsoft.com/office/officeart/2005/8/layout/venn1"/>
    <dgm:cxn modelId="{75ECE2F8-CA11-4EBC-AC52-25662850C18B}" type="presOf" srcId="{708CDD33-0853-444F-91B4-9B2210F605C8}" destId="{137B3B7D-82BA-4154-A5E1-8DBC52B38B50}" srcOrd="0" destOrd="0" presId="urn:microsoft.com/office/officeart/2005/8/layout/venn1"/>
    <dgm:cxn modelId="{6C5FCFBC-7BDA-44C5-9B5E-4F01CEADDAAD}" srcId="{09365064-E5D8-4295-B3A3-75D4D800A4DD}" destId="{63177957-5DED-4936-8AA8-99C39A0485E1}" srcOrd="1" destOrd="0" parTransId="{251D79EF-6517-4A43-A43E-218E0A4006EB}" sibTransId="{B65AAF08-930A-432D-A2E4-7F694A1844BF}"/>
    <dgm:cxn modelId="{80ADD435-42D5-4CBD-8A27-EE9C63E4334B}" type="presOf" srcId="{09365064-E5D8-4295-B3A3-75D4D800A4DD}" destId="{29CDEE51-C7A2-4FE9-A9D4-BFF21F99FBAC}" srcOrd="0" destOrd="0" presId="urn:microsoft.com/office/officeart/2005/8/layout/venn1"/>
    <dgm:cxn modelId="{470B5E0D-6DB3-457B-8D3D-9348837A92F3}" type="presOf" srcId="{6E1B6DF1-5620-4803-B956-CC50AF36F2D4}" destId="{48EE1DF5-5CE3-474C-92E9-FB46FCFB820D}" srcOrd="0" destOrd="0" presId="urn:microsoft.com/office/officeart/2005/8/layout/venn1"/>
    <dgm:cxn modelId="{2AF1F0BA-302C-4125-8C01-1CEACB4BB4A4}" type="presOf" srcId="{708CDD33-0853-444F-91B4-9B2210F605C8}" destId="{97050B60-B1AB-48EE-BE95-F6B39D1F471C}" srcOrd="1" destOrd="0" presId="urn:microsoft.com/office/officeart/2005/8/layout/venn1"/>
    <dgm:cxn modelId="{7B554988-3355-4226-8B55-385BF8A7CB65}" srcId="{09365064-E5D8-4295-B3A3-75D4D800A4DD}" destId="{708CDD33-0853-444F-91B4-9B2210F605C8}" srcOrd="2" destOrd="0" parTransId="{902177EE-A0B6-4BCF-91BD-F9E2FECE2D5B}" sibTransId="{9FA35999-F86E-48C8-A196-C6BB575729BD}"/>
    <dgm:cxn modelId="{5A8901A9-0A68-419E-890F-980AD53F17EA}" srcId="{09365064-E5D8-4295-B3A3-75D4D800A4DD}" destId="{6E1B6DF1-5620-4803-B956-CC50AF36F2D4}" srcOrd="0" destOrd="0" parTransId="{CE93F141-CE1B-4CD5-A599-27E5D9660438}" sibTransId="{9FA9B033-58F4-4F85-8CB8-61E3DCF13D5D}"/>
    <dgm:cxn modelId="{58F401F4-7FCE-4666-AB88-D83E5BA21CEC}" type="presParOf" srcId="{29CDEE51-C7A2-4FE9-A9D4-BFF21F99FBAC}" destId="{48EE1DF5-5CE3-474C-92E9-FB46FCFB820D}" srcOrd="0" destOrd="0" presId="urn:microsoft.com/office/officeart/2005/8/layout/venn1"/>
    <dgm:cxn modelId="{51669602-1ED5-4C0C-9AA8-70D3D5960DAF}" type="presParOf" srcId="{29CDEE51-C7A2-4FE9-A9D4-BFF21F99FBAC}" destId="{A4AA42B0-350A-4FC5-8F8C-4EA39BFA5AC6}" srcOrd="1" destOrd="0" presId="urn:microsoft.com/office/officeart/2005/8/layout/venn1"/>
    <dgm:cxn modelId="{60FBDE70-7A72-4B74-BB82-BF398D47B55B}" type="presParOf" srcId="{29CDEE51-C7A2-4FE9-A9D4-BFF21F99FBAC}" destId="{EF2ED166-607D-4717-9098-375CD66EF869}" srcOrd="2" destOrd="0" presId="urn:microsoft.com/office/officeart/2005/8/layout/venn1"/>
    <dgm:cxn modelId="{A1B6B309-F331-4D81-AEA5-80EDED61A2ED}" type="presParOf" srcId="{29CDEE51-C7A2-4FE9-A9D4-BFF21F99FBAC}" destId="{970323E2-C824-4BBA-8677-881BB077DA76}" srcOrd="3" destOrd="0" presId="urn:microsoft.com/office/officeart/2005/8/layout/venn1"/>
    <dgm:cxn modelId="{CAAD8D04-3451-4DE8-ADDD-EDEC09928076}" type="presParOf" srcId="{29CDEE51-C7A2-4FE9-A9D4-BFF21F99FBAC}" destId="{137B3B7D-82BA-4154-A5E1-8DBC52B38B50}" srcOrd="4" destOrd="0" presId="urn:microsoft.com/office/officeart/2005/8/layout/venn1"/>
    <dgm:cxn modelId="{DA2C5EB1-96F7-48E1-A225-ED8E18686F63}" type="presParOf" srcId="{29CDEE51-C7A2-4FE9-A9D4-BFF21F99FBAC}" destId="{97050B60-B1AB-48EE-BE95-F6B39D1F471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002562-2B08-4F83-B797-1A5B0D2BF44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9D835FB2-A936-49D3-86DE-581316CE618A}">
      <dgm:prSet phldrT="[Texto]" custT="1"/>
      <dgm:spPr/>
      <dgm:t>
        <a:bodyPr/>
        <a:lstStyle/>
        <a:p>
          <a:r>
            <a:rPr lang="pt-BR" sz="2400" dirty="0" smtClean="0"/>
            <a:t>ISO 31000/2018</a:t>
          </a:r>
          <a:endParaRPr lang="pt-BR" sz="2400" dirty="0"/>
        </a:p>
      </dgm:t>
    </dgm:pt>
    <dgm:pt modelId="{90BE0DBB-BAE7-4F7E-BDFC-E4E90C5426BA}" type="parTrans" cxnId="{DF138640-31EC-4456-AA86-601CEAAE62B8}">
      <dgm:prSet/>
      <dgm:spPr/>
      <dgm:t>
        <a:bodyPr/>
        <a:lstStyle/>
        <a:p>
          <a:endParaRPr lang="pt-BR"/>
        </a:p>
      </dgm:t>
    </dgm:pt>
    <dgm:pt modelId="{65053495-D06E-4EF1-A465-DCA838E49876}" type="sibTrans" cxnId="{DF138640-31EC-4456-AA86-601CEAAE62B8}">
      <dgm:prSet/>
      <dgm:spPr/>
      <dgm:t>
        <a:bodyPr/>
        <a:lstStyle/>
        <a:p>
          <a:endParaRPr lang="pt-BR"/>
        </a:p>
      </dgm:t>
    </dgm:pt>
    <dgm:pt modelId="{C7BAB8FB-4557-4AAF-A18E-499EC8C795BA}">
      <dgm:prSet phldrT="[Texto]" custT="1"/>
      <dgm:spPr/>
      <dgm:t>
        <a:bodyPr/>
        <a:lstStyle/>
        <a:p>
          <a:r>
            <a:rPr lang="pt-BR" sz="2400" dirty="0" smtClean="0"/>
            <a:t>COSO</a:t>
          </a:r>
          <a:endParaRPr lang="pt-BR" sz="2400" dirty="0"/>
        </a:p>
      </dgm:t>
    </dgm:pt>
    <dgm:pt modelId="{02553F35-64B1-4F78-BC6E-06A028744AD6}" type="parTrans" cxnId="{85F85BB4-413C-4B8D-BEB9-B5624984CD30}">
      <dgm:prSet/>
      <dgm:spPr/>
      <dgm:t>
        <a:bodyPr/>
        <a:lstStyle/>
        <a:p>
          <a:endParaRPr lang="pt-BR"/>
        </a:p>
      </dgm:t>
    </dgm:pt>
    <dgm:pt modelId="{50CFE908-7246-460D-8D42-ABBA16E2EF30}" type="sibTrans" cxnId="{85F85BB4-413C-4B8D-BEB9-B5624984CD30}">
      <dgm:prSet/>
      <dgm:spPr/>
      <dgm:t>
        <a:bodyPr/>
        <a:lstStyle/>
        <a:p>
          <a:endParaRPr lang="pt-BR"/>
        </a:p>
      </dgm:t>
    </dgm:pt>
    <dgm:pt modelId="{A1D7B4C1-74D6-4CC0-A18B-40BD4BD0B9E3}">
      <dgm:prSet phldrT="[Texto]" custT="1"/>
      <dgm:spPr/>
      <dgm:t>
        <a:bodyPr/>
        <a:lstStyle/>
        <a:p>
          <a:r>
            <a:rPr lang="pt-BR" sz="2400" dirty="0" smtClean="0"/>
            <a:t>Orange Book</a:t>
          </a:r>
          <a:endParaRPr lang="pt-BR" sz="2400" dirty="0"/>
        </a:p>
      </dgm:t>
    </dgm:pt>
    <dgm:pt modelId="{F1AD11E9-33D2-4608-A748-B99930EDF23D}" type="parTrans" cxnId="{77276D3E-6BE6-4F06-B60B-C62BA652A4EE}">
      <dgm:prSet/>
      <dgm:spPr/>
      <dgm:t>
        <a:bodyPr/>
        <a:lstStyle/>
        <a:p>
          <a:endParaRPr lang="pt-BR"/>
        </a:p>
      </dgm:t>
    </dgm:pt>
    <dgm:pt modelId="{35F070E7-CB69-4878-AD85-D1AFD2D3D2CF}" type="sibTrans" cxnId="{77276D3E-6BE6-4F06-B60B-C62BA652A4EE}">
      <dgm:prSet/>
      <dgm:spPr/>
      <dgm:t>
        <a:bodyPr/>
        <a:lstStyle/>
        <a:p>
          <a:endParaRPr lang="pt-BR"/>
        </a:p>
      </dgm:t>
    </dgm:pt>
    <dgm:pt modelId="{26D17CDB-B0D3-4DD6-A327-618827D263E8}" type="pres">
      <dgm:prSet presAssocID="{78002562-2B08-4F83-B797-1A5B0D2BF44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79877C7-2C3E-4049-ACD9-1055CE8C305A}" type="pres">
      <dgm:prSet presAssocID="{9D835FB2-A936-49D3-86DE-581316CE618A}" presName="parentLin" presStyleCnt="0"/>
      <dgm:spPr/>
    </dgm:pt>
    <dgm:pt modelId="{1FCD4D4F-13E1-4A95-877B-1FCEF03A5A00}" type="pres">
      <dgm:prSet presAssocID="{9D835FB2-A936-49D3-86DE-581316CE618A}" presName="parentLeftMargin" presStyleLbl="node1" presStyleIdx="0" presStyleCnt="3"/>
      <dgm:spPr/>
      <dgm:t>
        <a:bodyPr/>
        <a:lstStyle/>
        <a:p>
          <a:endParaRPr lang="pt-BR"/>
        </a:p>
      </dgm:t>
    </dgm:pt>
    <dgm:pt modelId="{2C327F08-656D-495F-AE8E-18C393462A63}" type="pres">
      <dgm:prSet presAssocID="{9D835FB2-A936-49D3-86DE-581316CE618A}" presName="parentText" presStyleLbl="node1" presStyleIdx="0" presStyleCnt="3" custScaleX="51938" custScaleY="234738" custLinFactNeighborX="2472" custLinFactNeighborY="1001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77B35F-446A-4000-9226-3950F8E03F71}" type="pres">
      <dgm:prSet presAssocID="{9D835FB2-A936-49D3-86DE-581316CE618A}" presName="negativeSpace" presStyleCnt="0"/>
      <dgm:spPr/>
    </dgm:pt>
    <dgm:pt modelId="{007804A9-012E-482D-91F9-0A533629D31A}" type="pres">
      <dgm:prSet presAssocID="{9D835FB2-A936-49D3-86DE-581316CE618A}" presName="childText" presStyleLbl="conFgAcc1" presStyleIdx="0" presStyleCnt="3">
        <dgm:presLayoutVars>
          <dgm:bulletEnabled val="1"/>
        </dgm:presLayoutVars>
      </dgm:prSet>
      <dgm:spPr/>
    </dgm:pt>
    <dgm:pt modelId="{BE056ACE-54B3-4BED-8C85-8DD3C96449C5}" type="pres">
      <dgm:prSet presAssocID="{65053495-D06E-4EF1-A465-DCA838E49876}" presName="spaceBetweenRectangles" presStyleCnt="0"/>
      <dgm:spPr/>
    </dgm:pt>
    <dgm:pt modelId="{84E10505-498B-4410-B513-1846288C3E97}" type="pres">
      <dgm:prSet presAssocID="{C7BAB8FB-4557-4AAF-A18E-499EC8C795BA}" presName="parentLin" presStyleCnt="0"/>
      <dgm:spPr/>
    </dgm:pt>
    <dgm:pt modelId="{A41F5BA9-9DCA-4304-AEC8-77E3EAC68785}" type="pres">
      <dgm:prSet presAssocID="{C7BAB8FB-4557-4AAF-A18E-499EC8C795BA}" presName="parentLeftMargin" presStyleLbl="node1" presStyleIdx="0" presStyleCnt="3"/>
      <dgm:spPr/>
      <dgm:t>
        <a:bodyPr/>
        <a:lstStyle/>
        <a:p>
          <a:endParaRPr lang="pt-BR"/>
        </a:p>
      </dgm:t>
    </dgm:pt>
    <dgm:pt modelId="{87B5B2E2-027D-4A00-BB74-FC7506EB5617}" type="pres">
      <dgm:prSet presAssocID="{C7BAB8FB-4557-4AAF-A18E-499EC8C795BA}" presName="parentText" presStyleLbl="node1" presStyleIdx="1" presStyleCnt="3" custScaleX="51647" custScaleY="187494" custLinFactNeighborX="9203" custLinFactNeighborY="-4862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6EE013C-9681-43B1-90D0-8930C5E9D1F6}" type="pres">
      <dgm:prSet presAssocID="{C7BAB8FB-4557-4AAF-A18E-499EC8C795BA}" presName="negativeSpace" presStyleCnt="0"/>
      <dgm:spPr/>
    </dgm:pt>
    <dgm:pt modelId="{A57C8FE1-4E3A-4018-A597-265967E3ACF8}" type="pres">
      <dgm:prSet presAssocID="{C7BAB8FB-4557-4AAF-A18E-499EC8C795BA}" presName="childText" presStyleLbl="conFgAcc1" presStyleIdx="1" presStyleCnt="3">
        <dgm:presLayoutVars>
          <dgm:bulletEnabled val="1"/>
        </dgm:presLayoutVars>
      </dgm:prSet>
      <dgm:spPr/>
    </dgm:pt>
    <dgm:pt modelId="{FFA69B71-C3D5-45DC-9646-C3C4F0A08FE6}" type="pres">
      <dgm:prSet presAssocID="{50CFE908-7246-460D-8D42-ABBA16E2EF30}" presName="spaceBetweenRectangles" presStyleCnt="0"/>
      <dgm:spPr/>
    </dgm:pt>
    <dgm:pt modelId="{B53095C3-2C8E-4AD8-B7F7-4784A1F91C3A}" type="pres">
      <dgm:prSet presAssocID="{A1D7B4C1-74D6-4CC0-A18B-40BD4BD0B9E3}" presName="parentLin" presStyleCnt="0"/>
      <dgm:spPr/>
    </dgm:pt>
    <dgm:pt modelId="{07CC6257-A489-4891-93F7-400E8939E1F5}" type="pres">
      <dgm:prSet presAssocID="{A1D7B4C1-74D6-4CC0-A18B-40BD4BD0B9E3}" presName="parentLeftMargin" presStyleLbl="node1" presStyleIdx="1" presStyleCnt="3"/>
      <dgm:spPr/>
      <dgm:t>
        <a:bodyPr/>
        <a:lstStyle/>
        <a:p>
          <a:endParaRPr lang="pt-BR"/>
        </a:p>
      </dgm:t>
    </dgm:pt>
    <dgm:pt modelId="{4DD98902-6736-4A7E-AF66-777D76106B7C}" type="pres">
      <dgm:prSet presAssocID="{A1D7B4C1-74D6-4CC0-A18B-40BD4BD0B9E3}" presName="parentText" presStyleLbl="node1" presStyleIdx="2" presStyleCnt="3" custScaleX="51407" custScaleY="15950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CC5F5C5-8D6F-41A0-8C2E-3B2113250DDC}" type="pres">
      <dgm:prSet presAssocID="{A1D7B4C1-74D6-4CC0-A18B-40BD4BD0B9E3}" presName="negativeSpace" presStyleCnt="0"/>
      <dgm:spPr/>
    </dgm:pt>
    <dgm:pt modelId="{1B001F45-839E-4148-96C4-CF9E34F95C5E}" type="pres">
      <dgm:prSet presAssocID="{A1D7B4C1-74D6-4CC0-A18B-40BD4BD0B9E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76E21B6-34E4-4A12-AC97-69FD296E2209}" type="presOf" srcId="{9D835FB2-A936-49D3-86DE-581316CE618A}" destId="{2C327F08-656D-495F-AE8E-18C393462A63}" srcOrd="1" destOrd="0" presId="urn:microsoft.com/office/officeart/2005/8/layout/list1"/>
    <dgm:cxn modelId="{B74E9C1C-BBD3-4003-80E5-9D7E4B114C61}" type="presOf" srcId="{9D835FB2-A936-49D3-86DE-581316CE618A}" destId="{1FCD4D4F-13E1-4A95-877B-1FCEF03A5A00}" srcOrd="0" destOrd="0" presId="urn:microsoft.com/office/officeart/2005/8/layout/list1"/>
    <dgm:cxn modelId="{515EB6BD-61D7-44FC-991F-6B8A3418ED98}" type="presOf" srcId="{A1D7B4C1-74D6-4CC0-A18B-40BD4BD0B9E3}" destId="{4DD98902-6736-4A7E-AF66-777D76106B7C}" srcOrd="1" destOrd="0" presId="urn:microsoft.com/office/officeart/2005/8/layout/list1"/>
    <dgm:cxn modelId="{DF138640-31EC-4456-AA86-601CEAAE62B8}" srcId="{78002562-2B08-4F83-B797-1A5B0D2BF44E}" destId="{9D835FB2-A936-49D3-86DE-581316CE618A}" srcOrd="0" destOrd="0" parTransId="{90BE0DBB-BAE7-4F7E-BDFC-E4E90C5426BA}" sibTransId="{65053495-D06E-4EF1-A465-DCA838E49876}"/>
    <dgm:cxn modelId="{92F18602-B705-4A05-B59A-8FA0147A1B1A}" type="presOf" srcId="{A1D7B4C1-74D6-4CC0-A18B-40BD4BD0B9E3}" destId="{07CC6257-A489-4891-93F7-400E8939E1F5}" srcOrd="0" destOrd="0" presId="urn:microsoft.com/office/officeart/2005/8/layout/list1"/>
    <dgm:cxn modelId="{D061C0FC-5F93-4A66-B2BE-EBFB1C448750}" type="presOf" srcId="{78002562-2B08-4F83-B797-1A5B0D2BF44E}" destId="{26D17CDB-B0D3-4DD6-A327-618827D263E8}" srcOrd="0" destOrd="0" presId="urn:microsoft.com/office/officeart/2005/8/layout/list1"/>
    <dgm:cxn modelId="{77276D3E-6BE6-4F06-B60B-C62BA652A4EE}" srcId="{78002562-2B08-4F83-B797-1A5B0D2BF44E}" destId="{A1D7B4C1-74D6-4CC0-A18B-40BD4BD0B9E3}" srcOrd="2" destOrd="0" parTransId="{F1AD11E9-33D2-4608-A748-B99930EDF23D}" sibTransId="{35F070E7-CB69-4878-AD85-D1AFD2D3D2CF}"/>
    <dgm:cxn modelId="{5B429BBF-6ADB-4B69-8E57-305C2DC2E17C}" type="presOf" srcId="{C7BAB8FB-4557-4AAF-A18E-499EC8C795BA}" destId="{87B5B2E2-027D-4A00-BB74-FC7506EB5617}" srcOrd="1" destOrd="0" presId="urn:microsoft.com/office/officeart/2005/8/layout/list1"/>
    <dgm:cxn modelId="{85F85BB4-413C-4B8D-BEB9-B5624984CD30}" srcId="{78002562-2B08-4F83-B797-1A5B0D2BF44E}" destId="{C7BAB8FB-4557-4AAF-A18E-499EC8C795BA}" srcOrd="1" destOrd="0" parTransId="{02553F35-64B1-4F78-BC6E-06A028744AD6}" sibTransId="{50CFE908-7246-460D-8D42-ABBA16E2EF30}"/>
    <dgm:cxn modelId="{0009B0D0-BBD0-4C60-8336-E553213C4674}" type="presOf" srcId="{C7BAB8FB-4557-4AAF-A18E-499EC8C795BA}" destId="{A41F5BA9-9DCA-4304-AEC8-77E3EAC68785}" srcOrd="0" destOrd="0" presId="urn:microsoft.com/office/officeart/2005/8/layout/list1"/>
    <dgm:cxn modelId="{71A90BD0-F265-4385-B50B-1341197358E4}" type="presParOf" srcId="{26D17CDB-B0D3-4DD6-A327-618827D263E8}" destId="{579877C7-2C3E-4049-ACD9-1055CE8C305A}" srcOrd="0" destOrd="0" presId="urn:microsoft.com/office/officeart/2005/8/layout/list1"/>
    <dgm:cxn modelId="{C4CEC2A6-A152-4935-AE36-E163EF35DCF4}" type="presParOf" srcId="{579877C7-2C3E-4049-ACD9-1055CE8C305A}" destId="{1FCD4D4F-13E1-4A95-877B-1FCEF03A5A00}" srcOrd="0" destOrd="0" presId="urn:microsoft.com/office/officeart/2005/8/layout/list1"/>
    <dgm:cxn modelId="{C2412F7A-89AE-48E9-A8A2-FC28380F5A2A}" type="presParOf" srcId="{579877C7-2C3E-4049-ACD9-1055CE8C305A}" destId="{2C327F08-656D-495F-AE8E-18C393462A63}" srcOrd="1" destOrd="0" presId="urn:microsoft.com/office/officeart/2005/8/layout/list1"/>
    <dgm:cxn modelId="{CDA45A2C-9A75-4367-BCCD-DA20F73E9A80}" type="presParOf" srcId="{26D17CDB-B0D3-4DD6-A327-618827D263E8}" destId="{0777B35F-446A-4000-9226-3950F8E03F71}" srcOrd="1" destOrd="0" presId="urn:microsoft.com/office/officeart/2005/8/layout/list1"/>
    <dgm:cxn modelId="{EB48C939-7F7C-405E-8C12-B3B78B1E105B}" type="presParOf" srcId="{26D17CDB-B0D3-4DD6-A327-618827D263E8}" destId="{007804A9-012E-482D-91F9-0A533629D31A}" srcOrd="2" destOrd="0" presId="urn:microsoft.com/office/officeart/2005/8/layout/list1"/>
    <dgm:cxn modelId="{95887002-8864-47C1-B186-77E226789F9B}" type="presParOf" srcId="{26D17CDB-B0D3-4DD6-A327-618827D263E8}" destId="{BE056ACE-54B3-4BED-8C85-8DD3C96449C5}" srcOrd="3" destOrd="0" presId="urn:microsoft.com/office/officeart/2005/8/layout/list1"/>
    <dgm:cxn modelId="{45E6C61A-BFFD-4B77-9197-77745749C31E}" type="presParOf" srcId="{26D17CDB-B0D3-4DD6-A327-618827D263E8}" destId="{84E10505-498B-4410-B513-1846288C3E97}" srcOrd="4" destOrd="0" presId="urn:microsoft.com/office/officeart/2005/8/layout/list1"/>
    <dgm:cxn modelId="{55A33D4C-BA8F-4000-B885-16C664C1D9D5}" type="presParOf" srcId="{84E10505-498B-4410-B513-1846288C3E97}" destId="{A41F5BA9-9DCA-4304-AEC8-77E3EAC68785}" srcOrd="0" destOrd="0" presId="urn:microsoft.com/office/officeart/2005/8/layout/list1"/>
    <dgm:cxn modelId="{DC2AF10A-CA30-43A0-950A-B2DF093F4385}" type="presParOf" srcId="{84E10505-498B-4410-B513-1846288C3E97}" destId="{87B5B2E2-027D-4A00-BB74-FC7506EB5617}" srcOrd="1" destOrd="0" presId="urn:microsoft.com/office/officeart/2005/8/layout/list1"/>
    <dgm:cxn modelId="{CAFAE379-E5D1-441E-A680-A290FADEE993}" type="presParOf" srcId="{26D17CDB-B0D3-4DD6-A327-618827D263E8}" destId="{96EE013C-9681-43B1-90D0-8930C5E9D1F6}" srcOrd="5" destOrd="0" presId="urn:microsoft.com/office/officeart/2005/8/layout/list1"/>
    <dgm:cxn modelId="{B5589A81-9BFD-4C8A-85F3-E9DEDC12EBB4}" type="presParOf" srcId="{26D17CDB-B0D3-4DD6-A327-618827D263E8}" destId="{A57C8FE1-4E3A-4018-A597-265967E3ACF8}" srcOrd="6" destOrd="0" presId="urn:microsoft.com/office/officeart/2005/8/layout/list1"/>
    <dgm:cxn modelId="{3F1A7CD6-603E-4D6B-869D-D9CBB9460888}" type="presParOf" srcId="{26D17CDB-B0D3-4DD6-A327-618827D263E8}" destId="{FFA69B71-C3D5-45DC-9646-C3C4F0A08FE6}" srcOrd="7" destOrd="0" presId="urn:microsoft.com/office/officeart/2005/8/layout/list1"/>
    <dgm:cxn modelId="{810914E5-66E7-4F0F-AC5A-983D04C73CA6}" type="presParOf" srcId="{26D17CDB-B0D3-4DD6-A327-618827D263E8}" destId="{B53095C3-2C8E-4AD8-B7F7-4784A1F91C3A}" srcOrd="8" destOrd="0" presId="urn:microsoft.com/office/officeart/2005/8/layout/list1"/>
    <dgm:cxn modelId="{D020235B-6648-466E-99D6-64B22AA92690}" type="presParOf" srcId="{B53095C3-2C8E-4AD8-B7F7-4784A1F91C3A}" destId="{07CC6257-A489-4891-93F7-400E8939E1F5}" srcOrd="0" destOrd="0" presId="urn:microsoft.com/office/officeart/2005/8/layout/list1"/>
    <dgm:cxn modelId="{CC216618-C80D-4833-9642-9AFD007B4C03}" type="presParOf" srcId="{B53095C3-2C8E-4AD8-B7F7-4784A1F91C3A}" destId="{4DD98902-6736-4A7E-AF66-777D76106B7C}" srcOrd="1" destOrd="0" presId="urn:microsoft.com/office/officeart/2005/8/layout/list1"/>
    <dgm:cxn modelId="{BBBB9E98-39B1-4D31-87CE-C8EF5A322B6D}" type="presParOf" srcId="{26D17CDB-B0D3-4DD6-A327-618827D263E8}" destId="{2CC5F5C5-8D6F-41A0-8C2E-3B2113250DDC}" srcOrd="9" destOrd="0" presId="urn:microsoft.com/office/officeart/2005/8/layout/list1"/>
    <dgm:cxn modelId="{80D1465D-8EFF-477C-A06C-4C9660910893}" type="presParOf" srcId="{26D17CDB-B0D3-4DD6-A327-618827D263E8}" destId="{1B001F45-839E-4148-96C4-CF9E34F95C5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FBACF7-9946-41DA-BC20-E908580AE6AD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C1A895B-B0B1-41C9-A8EF-8B935771393F}">
      <dgm:prSet phldrT="[Texto]" custT="1"/>
      <dgm:spPr/>
      <dgm:t>
        <a:bodyPr/>
        <a:lstStyle/>
        <a:p>
          <a:r>
            <a:rPr lang="pt-BR" sz="2600" dirty="0" smtClean="0"/>
            <a:t>Escopo</a:t>
          </a:r>
          <a:endParaRPr lang="pt-BR" sz="2600" dirty="0"/>
        </a:p>
      </dgm:t>
    </dgm:pt>
    <dgm:pt modelId="{F6D2202F-ACBE-4638-A4E6-1999D6920BD1}" type="parTrans" cxnId="{77F7DDC8-1636-4C4E-970B-8093B4727CE7}">
      <dgm:prSet/>
      <dgm:spPr/>
      <dgm:t>
        <a:bodyPr/>
        <a:lstStyle/>
        <a:p>
          <a:endParaRPr lang="pt-BR"/>
        </a:p>
      </dgm:t>
    </dgm:pt>
    <dgm:pt modelId="{04F87922-95F2-43C4-966F-DB82CBBBACE2}" type="sibTrans" cxnId="{77F7DDC8-1636-4C4E-970B-8093B4727CE7}">
      <dgm:prSet/>
      <dgm:spPr/>
      <dgm:t>
        <a:bodyPr/>
        <a:lstStyle/>
        <a:p>
          <a:endParaRPr lang="pt-BR"/>
        </a:p>
      </dgm:t>
    </dgm:pt>
    <dgm:pt modelId="{2ADEB9A6-7318-4CDB-8DB1-E2547243065B}">
      <dgm:prSet phldrT="[Texto]" custT="1"/>
      <dgm:spPr/>
      <dgm:t>
        <a:bodyPr/>
        <a:lstStyle/>
        <a:p>
          <a:r>
            <a:rPr lang="pt-BR" sz="1400" dirty="0" smtClean="0"/>
            <a:t>Objetivos pertinentes a serem considerados</a:t>
          </a:r>
          <a:endParaRPr lang="pt-BR" sz="1400" dirty="0"/>
        </a:p>
      </dgm:t>
    </dgm:pt>
    <dgm:pt modelId="{589594C6-9795-4EB3-9284-C409D22BFCA2}" type="parTrans" cxnId="{1728299D-6750-4B74-9DC2-C862A5654C28}">
      <dgm:prSet/>
      <dgm:spPr/>
      <dgm:t>
        <a:bodyPr/>
        <a:lstStyle/>
        <a:p>
          <a:endParaRPr lang="pt-BR"/>
        </a:p>
      </dgm:t>
    </dgm:pt>
    <dgm:pt modelId="{841F6BD2-03D7-47F9-A5F3-F0556CC6A760}" type="sibTrans" cxnId="{1728299D-6750-4B74-9DC2-C862A5654C28}">
      <dgm:prSet/>
      <dgm:spPr/>
      <dgm:t>
        <a:bodyPr/>
        <a:lstStyle/>
        <a:p>
          <a:endParaRPr lang="pt-BR"/>
        </a:p>
      </dgm:t>
    </dgm:pt>
    <dgm:pt modelId="{8EC6E942-A7F2-4278-B468-3FE99A9D79E8}">
      <dgm:prSet phldrT="[Texto]" custT="1"/>
      <dgm:spPr/>
      <dgm:t>
        <a:bodyPr/>
        <a:lstStyle/>
        <a:p>
          <a:r>
            <a:rPr lang="pt-BR" sz="1400" dirty="0" smtClean="0"/>
            <a:t>Relacionamentos com outros projetos, processos e atividades</a:t>
          </a:r>
          <a:endParaRPr lang="pt-BR" sz="1400" dirty="0"/>
        </a:p>
      </dgm:t>
    </dgm:pt>
    <dgm:pt modelId="{BC431A2E-E1D2-4CDE-AC3F-854A547E0D6C}" type="parTrans" cxnId="{2BC340B9-BAB6-46FD-8092-D8F9A8ED6736}">
      <dgm:prSet/>
      <dgm:spPr/>
      <dgm:t>
        <a:bodyPr/>
        <a:lstStyle/>
        <a:p>
          <a:endParaRPr lang="pt-BR"/>
        </a:p>
      </dgm:t>
    </dgm:pt>
    <dgm:pt modelId="{43442C38-5BE7-4905-AC2B-CEDA38927C1D}" type="sibTrans" cxnId="{2BC340B9-BAB6-46FD-8092-D8F9A8ED6736}">
      <dgm:prSet/>
      <dgm:spPr/>
      <dgm:t>
        <a:bodyPr/>
        <a:lstStyle/>
        <a:p>
          <a:endParaRPr lang="pt-BR"/>
        </a:p>
      </dgm:t>
    </dgm:pt>
    <dgm:pt modelId="{7FCD7041-BCFB-4F62-A728-977A4F0A8A4D}">
      <dgm:prSet phldrT="[Texto]" custT="1"/>
      <dgm:spPr/>
      <dgm:t>
        <a:bodyPr/>
        <a:lstStyle/>
        <a:p>
          <a:r>
            <a:rPr lang="pt-BR" sz="2600" dirty="0" smtClean="0"/>
            <a:t>Contexto externo e interno</a:t>
          </a:r>
          <a:endParaRPr lang="pt-BR" sz="2600" dirty="0"/>
        </a:p>
      </dgm:t>
    </dgm:pt>
    <dgm:pt modelId="{D13DFCD0-5CEC-4C64-AC29-9D023BC655EC}" type="parTrans" cxnId="{A1B0F32B-0839-4E8A-8C4A-50E6ADE6936D}">
      <dgm:prSet/>
      <dgm:spPr/>
      <dgm:t>
        <a:bodyPr/>
        <a:lstStyle/>
        <a:p>
          <a:endParaRPr lang="pt-BR"/>
        </a:p>
      </dgm:t>
    </dgm:pt>
    <dgm:pt modelId="{13F7718C-0562-438D-91A4-BA1D2DA2BE86}" type="sibTrans" cxnId="{A1B0F32B-0839-4E8A-8C4A-50E6ADE6936D}">
      <dgm:prSet/>
      <dgm:spPr/>
      <dgm:t>
        <a:bodyPr/>
        <a:lstStyle/>
        <a:p>
          <a:endParaRPr lang="pt-BR"/>
        </a:p>
      </dgm:t>
    </dgm:pt>
    <dgm:pt modelId="{161D9A5D-39BF-4D83-83FD-DC4D377280C1}">
      <dgm:prSet phldrT="[Texto]" custT="1"/>
      <dgm:spPr/>
      <dgm:t>
        <a:bodyPr/>
        <a:lstStyle/>
        <a:p>
          <a:r>
            <a:rPr lang="pt-BR" sz="1400" dirty="0" smtClean="0"/>
            <a:t>Compreensão dos ambientes externos e internos (fatores sociais, culturais, econômicos tecnológicos, políticos)</a:t>
          </a:r>
          <a:endParaRPr lang="pt-BR" sz="1400" dirty="0"/>
        </a:p>
      </dgm:t>
    </dgm:pt>
    <dgm:pt modelId="{74A1BC38-5292-4632-83DD-67DD8D09D9F3}" type="parTrans" cxnId="{0C239956-4807-41D8-A436-B60B31F4E972}">
      <dgm:prSet/>
      <dgm:spPr/>
      <dgm:t>
        <a:bodyPr/>
        <a:lstStyle/>
        <a:p>
          <a:endParaRPr lang="pt-BR"/>
        </a:p>
      </dgm:t>
    </dgm:pt>
    <dgm:pt modelId="{ADC2170E-277D-4153-A09B-37C17CE8E2CE}" type="sibTrans" cxnId="{0C239956-4807-41D8-A436-B60B31F4E972}">
      <dgm:prSet/>
      <dgm:spPr/>
      <dgm:t>
        <a:bodyPr/>
        <a:lstStyle/>
        <a:p>
          <a:endParaRPr lang="pt-BR"/>
        </a:p>
      </dgm:t>
    </dgm:pt>
    <dgm:pt modelId="{A236FD13-2559-4B29-9CF9-EDAA6936594C}">
      <dgm:prSet phldrT="[Texto]" custT="1"/>
      <dgm:spPr/>
      <dgm:t>
        <a:bodyPr/>
        <a:lstStyle/>
        <a:p>
          <a:r>
            <a:rPr lang="pt-BR" sz="1400" dirty="0" smtClean="0"/>
            <a:t>Relações e compromissos contratuais</a:t>
          </a:r>
          <a:endParaRPr lang="pt-BR" sz="1400" dirty="0"/>
        </a:p>
      </dgm:t>
    </dgm:pt>
    <dgm:pt modelId="{1F3E6B79-9B4B-41E0-8A34-A0184E70B520}" type="parTrans" cxnId="{B4EBC9EB-F9DF-4895-AFFA-ECAFC751344D}">
      <dgm:prSet/>
      <dgm:spPr/>
      <dgm:t>
        <a:bodyPr/>
        <a:lstStyle/>
        <a:p>
          <a:endParaRPr lang="pt-BR"/>
        </a:p>
      </dgm:t>
    </dgm:pt>
    <dgm:pt modelId="{D110EC4E-E031-470A-83DD-A119B43B122B}" type="sibTrans" cxnId="{B4EBC9EB-F9DF-4895-AFFA-ECAFC751344D}">
      <dgm:prSet/>
      <dgm:spPr/>
      <dgm:t>
        <a:bodyPr/>
        <a:lstStyle/>
        <a:p>
          <a:endParaRPr lang="pt-BR"/>
        </a:p>
      </dgm:t>
    </dgm:pt>
    <dgm:pt modelId="{140C6AC2-9D3E-4B6B-AEE2-7AF2B7309309}">
      <dgm:prSet phldrT="[Texto]" custT="1"/>
      <dgm:spPr/>
      <dgm:t>
        <a:bodyPr/>
        <a:lstStyle/>
        <a:p>
          <a:r>
            <a:rPr lang="pt-BR" sz="1400" dirty="0" smtClean="0"/>
            <a:t>Estratégia, objetivos e políticas da organização</a:t>
          </a:r>
          <a:endParaRPr lang="pt-BR" sz="1400" dirty="0"/>
        </a:p>
      </dgm:t>
    </dgm:pt>
    <dgm:pt modelId="{839CAA0A-91D7-4835-BFBC-1F00C3CBB60F}" type="parTrans" cxnId="{C901DF70-38B7-4352-8F28-D15EC8C1F1B0}">
      <dgm:prSet/>
      <dgm:spPr/>
      <dgm:t>
        <a:bodyPr/>
        <a:lstStyle/>
        <a:p>
          <a:endParaRPr lang="pt-BR"/>
        </a:p>
      </dgm:t>
    </dgm:pt>
    <dgm:pt modelId="{667D2A7F-522B-4C07-B8C2-42919F19B04C}" type="sibTrans" cxnId="{C901DF70-38B7-4352-8F28-D15EC8C1F1B0}">
      <dgm:prSet/>
      <dgm:spPr/>
      <dgm:t>
        <a:bodyPr/>
        <a:lstStyle/>
        <a:p>
          <a:endParaRPr lang="pt-BR"/>
        </a:p>
      </dgm:t>
    </dgm:pt>
    <dgm:pt modelId="{F0135BAB-56E9-46F1-B8E1-88FE5A5E60CD}">
      <dgm:prSet phldrT="[Texto]" custT="1"/>
      <dgm:spPr/>
      <dgm:t>
        <a:bodyPr/>
        <a:lstStyle/>
        <a:p>
          <a:r>
            <a:rPr lang="pt-BR" sz="1400" dirty="0" smtClean="0"/>
            <a:t>Normas, diretrizes e modelos adotados pela organização</a:t>
          </a:r>
          <a:endParaRPr lang="pt-BR" sz="1400" dirty="0"/>
        </a:p>
      </dgm:t>
    </dgm:pt>
    <dgm:pt modelId="{4205527B-8EEC-4AA9-B8E3-BCBDD734E61C}" type="parTrans" cxnId="{9F70473A-1A61-4D88-A1C6-BD1D0F2C0848}">
      <dgm:prSet/>
      <dgm:spPr/>
      <dgm:t>
        <a:bodyPr/>
        <a:lstStyle/>
        <a:p>
          <a:endParaRPr lang="pt-BR"/>
        </a:p>
      </dgm:t>
    </dgm:pt>
    <dgm:pt modelId="{FEF0E73F-F36F-4F86-AB99-C100B657A0F0}" type="sibTrans" cxnId="{9F70473A-1A61-4D88-A1C6-BD1D0F2C0848}">
      <dgm:prSet/>
      <dgm:spPr/>
      <dgm:t>
        <a:bodyPr/>
        <a:lstStyle/>
        <a:p>
          <a:endParaRPr lang="pt-BR"/>
        </a:p>
      </dgm:t>
    </dgm:pt>
    <dgm:pt modelId="{1FA0595B-6074-40AD-92A7-9A3C62886CE2}">
      <dgm:prSet phldrT="[Texto]" custT="1"/>
      <dgm:spPr/>
      <dgm:t>
        <a:bodyPr/>
        <a:lstStyle/>
        <a:p>
          <a:r>
            <a:rPr lang="pt-BR" sz="1400" dirty="0" smtClean="0"/>
            <a:t>Resultados esperados das etapas a serem realizadas no processo</a:t>
          </a:r>
          <a:endParaRPr lang="pt-BR" sz="1400" dirty="0"/>
        </a:p>
      </dgm:t>
    </dgm:pt>
    <dgm:pt modelId="{B8056A71-F306-4290-84B0-A46818F00D19}" type="parTrans" cxnId="{444662D7-7855-4B89-8B9F-C0D311BDB0FF}">
      <dgm:prSet/>
      <dgm:spPr/>
      <dgm:t>
        <a:bodyPr/>
        <a:lstStyle/>
        <a:p>
          <a:endParaRPr lang="pt-BR"/>
        </a:p>
      </dgm:t>
    </dgm:pt>
    <dgm:pt modelId="{2B97344C-0336-42EB-B521-B0F896934A34}" type="sibTrans" cxnId="{444662D7-7855-4B89-8B9F-C0D311BDB0FF}">
      <dgm:prSet/>
      <dgm:spPr/>
      <dgm:t>
        <a:bodyPr/>
        <a:lstStyle/>
        <a:p>
          <a:endParaRPr lang="pt-BR"/>
        </a:p>
      </dgm:t>
    </dgm:pt>
    <dgm:pt modelId="{59D0482A-6EB4-4A24-B05C-D4E5E0450592}">
      <dgm:prSet phldrT="[Texto]" custT="1"/>
      <dgm:spPr/>
      <dgm:t>
        <a:bodyPr/>
        <a:lstStyle/>
        <a:p>
          <a:r>
            <a:rPr lang="pt-BR" sz="1400" dirty="0" smtClean="0"/>
            <a:t>Recursos requeridos, responsabilidades e registros a serem mantidos</a:t>
          </a:r>
          <a:endParaRPr lang="pt-BR" sz="1400" dirty="0"/>
        </a:p>
      </dgm:t>
    </dgm:pt>
    <dgm:pt modelId="{0DBDF359-DCFA-4A95-9966-2073BBBAAD28}" type="parTrans" cxnId="{45685E4F-875A-4683-AFC5-70A70C13FC86}">
      <dgm:prSet/>
      <dgm:spPr/>
      <dgm:t>
        <a:bodyPr/>
        <a:lstStyle/>
        <a:p>
          <a:endParaRPr lang="pt-BR"/>
        </a:p>
      </dgm:t>
    </dgm:pt>
    <dgm:pt modelId="{2C71F2C9-E289-4825-994E-4C3DD02905CC}" type="sibTrans" cxnId="{45685E4F-875A-4683-AFC5-70A70C13FC86}">
      <dgm:prSet/>
      <dgm:spPr/>
      <dgm:t>
        <a:bodyPr/>
        <a:lstStyle/>
        <a:p>
          <a:endParaRPr lang="pt-BR"/>
        </a:p>
      </dgm:t>
    </dgm:pt>
    <dgm:pt modelId="{9F5134BC-7CEB-4A9F-B880-FE5B6ECE6508}" type="pres">
      <dgm:prSet presAssocID="{4EFBACF7-9946-41DA-BC20-E908580AE6AD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8CDF35E6-AA5B-44BA-95B3-E8E7E2D5EBC1}" type="pres">
      <dgm:prSet presAssocID="{7C1A895B-B0B1-41C9-A8EF-8B935771393F}" presName="linNode" presStyleCnt="0"/>
      <dgm:spPr/>
    </dgm:pt>
    <dgm:pt modelId="{48521854-210C-488B-960A-9D4D31956CFF}" type="pres">
      <dgm:prSet presAssocID="{7C1A895B-B0B1-41C9-A8EF-8B935771393F}" presName="parent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B6DE57-D69D-4AA4-B4CA-F3485B112277}" type="pres">
      <dgm:prSet presAssocID="{7C1A895B-B0B1-41C9-A8EF-8B935771393F}" presName="childShp" presStyleLbl="bgAccFollowNode1" presStyleIdx="0" presStyleCnt="2" custLinFactNeighborX="-463" custLinFactNeighborY="-3536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50AE6B9-4D9A-43C3-86A7-3368FEE5E1AA}" type="pres">
      <dgm:prSet presAssocID="{04F87922-95F2-43C4-966F-DB82CBBBACE2}" presName="spacing" presStyleCnt="0"/>
      <dgm:spPr/>
    </dgm:pt>
    <dgm:pt modelId="{C23D0E85-2802-4E17-B73A-689712373DF0}" type="pres">
      <dgm:prSet presAssocID="{7FCD7041-BCFB-4F62-A728-977A4F0A8A4D}" presName="linNode" presStyleCnt="0"/>
      <dgm:spPr/>
    </dgm:pt>
    <dgm:pt modelId="{5DA4AD50-EAA6-4BB6-9D83-EE0BC5D5DF6D}" type="pres">
      <dgm:prSet presAssocID="{7FCD7041-BCFB-4F62-A728-977A4F0A8A4D}" presName="parent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CD4C996-7D9E-4832-A4E0-E7222CC1B415}" type="pres">
      <dgm:prSet presAssocID="{7FCD7041-BCFB-4F62-A728-977A4F0A8A4D}" presName="childShp" presStyleLbl="b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9985B9C-E488-4ECD-9C47-1D2F92770D7A}" type="presOf" srcId="{2ADEB9A6-7318-4CDB-8DB1-E2547243065B}" destId="{9EB6DE57-D69D-4AA4-B4CA-F3485B112277}" srcOrd="0" destOrd="0" presId="urn:microsoft.com/office/officeart/2005/8/layout/vList6"/>
    <dgm:cxn modelId="{0F595E52-9206-40E3-8811-040255CAC498}" type="presOf" srcId="{7FCD7041-BCFB-4F62-A728-977A4F0A8A4D}" destId="{5DA4AD50-EAA6-4BB6-9D83-EE0BC5D5DF6D}" srcOrd="0" destOrd="0" presId="urn:microsoft.com/office/officeart/2005/8/layout/vList6"/>
    <dgm:cxn modelId="{75D884A6-9F63-4A45-A9DD-C56E9E40763A}" type="presOf" srcId="{161D9A5D-39BF-4D83-83FD-DC4D377280C1}" destId="{ACD4C996-7D9E-4832-A4E0-E7222CC1B415}" srcOrd="0" destOrd="0" presId="urn:microsoft.com/office/officeart/2005/8/layout/vList6"/>
    <dgm:cxn modelId="{A1B0F32B-0839-4E8A-8C4A-50E6ADE6936D}" srcId="{4EFBACF7-9946-41DA-BC20-E908580AE6AD}" destId="{7FCD7041-BCFB-4F62-A728-977A4F0A8A4D}" srcOrd="1" destOrd="0" parTransId="{D13DFCD0-5CEC-4C64-AC29-9D023BC655EC}" sibTransId="{13F7718C-0562-438D-91A4-BA1D2DA2BE86}"/>
    <dgm:cxn modelId="{1728299D-6750-4B74-9DC2-C862A5654C28}" srcId="{7C1A895B-B0B1-41C9-A8EF-8B935771393F}" destId="{2ADEB9A6-7318-4CDB-8DB1-E2547243065B}" srcOrd="0" destOrd="0" parTransId="{589594C6-9795-4EB3-9284-C409D22BFCA2}" sibTransId="{841F6BD2-03D7-47F9-A5F3-F0556CC6A760}"/>
    <dgm:cxn modelId="{77F7DDC8-1636-4C4E-970B-8093B4727CE7}" srcId="{4EFBACF7-9946-41DA-BC20-E908580AE6AD}" destId="{7C1A895B-B0B1-41C9-A8EF-8B935771393F}" srcOrd="0" destOrd="0" parTransId="{F6D2202F-ACBE-4638-A4E6-1999D6920BD1}" sibTransId="{04F87922-95F2-43C4-966F-DB82CBBBACE2}"/>
    <dgm:cxn modelId="{444662D7-7855-4B89-8B9F-C0D311BDB0FF}" srcId="{7C1A895B-B0B1-41C9-A8EF-8B935771393F}" destId="{1FA0595B-6074-40AD-92A7-9A3C62886CE2}" srcOrd="2" destOrd="0" parTransId="{B8056A71-F306-4290-84B0-A46818F00D19}" sibTransId="{2B97344C-0336-42EB-B521-B0F896934A34}"/>
    <dgm:cxn modelId="{45685E4F-875A-4683-AFC5-70A70C13FC86}" srcId="{7C1A895B-B0B1-41C9-A8EF-8B935771393F}" destId="{59D0482A-6EB4-4A24-B05C-D4E5E0450592}" srcOrd="3" destOrd="0" parTransId="{0DBDF359-DCFA-4A95-9966-2073BBBAAD28}" sibTransId="{2C71F2C9-E289-4825-994E-4C3DD02905CC}"/>
    <dgm:cxn modelId="{DDA76097-B472-4F10-9501-71359015C075}" type="presOf" srcId="{4EFBACF7-9946-41DA-BC20-E908580AE6AD}" destId="{9F5134BC-7CEB-4A9F-B880-FE5B6ECE6508}" srcOrd="0" destOrd="0" presId="urn:microsoft.com/office/officeart/2005/8/layout/vList6"/>
    <dgm:cxn modelId="{2BC340B9-BAB6-46FD-8092-D8F9A8ED6736}" srcId="{7C1A895B-B0B1-41C9-A8EF-8B935771393F}" destId="{8EC6E942-A7F2-4278-B468-3FE99A9D79E8}" srcOrd="1" destOrd="0" parTransId="{BC431A2E-E1D2-4CDE-AC3F-854A547E0D6C}" sibTransId="{43442C38-5BE7-4905-AC2B-CEDA38927C1D}"/>
    <dgm:cxn modelId="{B4EBC9EB-F9DF-4895-AFFA-ECAFC751344D}" srcId="{7FCD7041-BCFB-4F62-A728-977A4F0A8A4D}" destId="{A236FD13-2559-4B29-9CF9-EDAA6936594C}" srcOrd="1" destOrd="0" parTransId="{1F3E6B79-9B4B-41E0-8A34-A0184E70B520}" sibTransId="{D110EC4E-E031-470A-83DD-A119B43B122B}"/>
    <dgm:cxn modelId="{808742A9-8672-482D-BE62-15F8F1B56E05}" type="presOf" srcId="{7C1A895B-B0B1-41C9-A8EF-8B935771393F}" destId="{48521854-210C-488B-960A-9D4D31956CFF}" srcOrd="0" destOrd="0" presId="urn:microsoft.com/office/officeart/2005/8/layout/vList6"/>
    <dgm:cxn modelId="{1F2F53FE-77F7-497F-B4AD-1EF4F20F9AAA}" type="presOf" srcId="{8EC6E942-A7F2-4278-B468-3FE99A9D79E8}" destId="{9EB6DE57-D69D-4AA4-B4CA-F3485B112277}" srcOrd="0" destOrd="1" presId="urn:microsoft.com/office/officeart/2005/8/layout/vList6"/>
    <dgm:cxn modelId="{2AB431AC-A0EE-4A7B-A1DF-AB2907D94855}" type="presOf" srcId="{A236FD13-2559-4B29-9CF9-EDAA6936594C}" destId="{ACD4C996-7D9E-4832-A4E0-E7222CC1B415}" srcOrd="0" destOrd="1" presId="urn:microsoft.com/office/officeart/2005/8/layout/vList6"/>
    <dgm:cxn modelId="{4968EBF0-E43B-4D6C-A967-0FF5B4A7B281}" type="presOf" srcId="{140C6AC2-9D3E-4B6B-AEE2-7AF2B7309309}" destId="{ACD4C996-7D9E-4832-A4E0-E7222CC1B415}" srcOrd="0" destOrd="2" presId="urn:microsoft.com/office/officeart/2005/8/layout/vList6"/>
    <dgm:cxn modelId="{C844B1A9-7B4D-45DB-9D41-C530AC838E86}" type="presOf" srcId="{59D0482A-6EB4-4A24-B05C-D4E5E0450592}" destId="{9EB6DE57-D69D-4AA4-B4CA-F3485B112277}" srcOrd="0" destOrd="3" presId="urn:microsoft.com/office/officeart/2005/8/layout/vList6"/>
    <dgm:cxn modelId="{5AB84C02-78E4-45A1-981C-D28BE91C159B}" type="presOf" srcId="{F0135BAB-56E9-46F1-B8E1-88FE5A5E60CD}" destId="{ACD4C996-7D9E-4832-A4E0-E7222CC1B415}" srcOrd="0" destOrd="3" presId="urn:microsoft.com/office/officeart/2005/8/layout/vList6"/>
    <dgm:cxn modelId="{9F70473A-1A61-4D88-A1C6-BD1D0F2C0848}" srcId="{7FCD7041-BCFB-4F62-A728-977A4F0A8A4D}" destId="{F0135BAB-56E9-46F1-B8E1-88FE5A5E60CD}" srcOrd="3" destOrd="0" parTransId="{4205527B-8EEC-4AA9-B8E3-BCBDD734E61C}" sibTransId="{FEF0E73F-F36F-4F86-AB99-C100B657A0F0}"/>
    <dgm:cxn modelId="{0C239956-4807-41D8-A436-B60B31F4E972}" srcId="{7FCD7041-BCFB-4F62-A728-977A4F0A8A4D}" destId="{161D9A5D-39BF-4D83-83FD-DC4D377280C1}" srcOrd="0" destOrd="0" parTransId="{74A1BC38-5292-4632-83DD-67DD8D09D9F3}" sibTransId="{ADC2170E-277D-4153-A09B-37C17CE8E2CE}"/>
    <dgm:cxn modelId="{C901DF70-38B7-4352-8F28-D15EC8C1F1B0}" srcId="{7FCD7041-BCFB-4F62-A728-977A4F0A8A4D}" destId="{140C6AC2-9D3E-4B6B-AEE2-7AF2B7309309}" srcOrd="2" destOrd="0" parTransId="{839CAA0A-91D7-4835-BFBC-1F00C3CBB60F}" sibTransId="{667D2A7F-522B-4C07-B8C2-42919F19B04C}"/>
    <dgm:cxn modelId="{2DE3F59B-3ADA-4012-BD0B-8568F6E8CDEB}" type="presOf" srcId="{1FA0595B-6074-40AD-92A7-9A3C62886CE2}" destId="{9EB6DE57-D69D-4AA4-B4CA-F3485B112277}" srcOrd="0" destOrd="2" presId="urn:microsoft.com/office/officeart/2005/8/layout/vList6"/>
    <dgm:cxn modelId="{44C7E194-AADA-4B25-8DC0-618D0B16071F}" type="presParOf" srcId="{9F5134BC-7CEB-4A9F-B880-FE5B6ECE6508}" destId="{8CDF35E6-AA5B-44BA-95B3-E8E7E2D5EBC1}" srcOrd="0" destOrd="0" presId="urn:microsoft.com/office/officeart/2005/8/layout/vList6"/>
    <dgm:cxn modelId="{20BCE186-8CF6-4E2B-B38D-E9549EF75831}" type="presParOf" srcId="{8CDF35E6-AA5B-44BA-95B3-E8E7E2D5EBC1}" destId="{48521854-210C-488B-960A-9D4D31956CFF}" srcOrd="0" destOrd="0" presId="urn:microsoft.com/office/officeart/2005/8/layout/vList6"/>
    <dgm:cxn modelId="{8323FC2E-2027-4368-82D7-FA554CAE1010}" type="presParOf" srcId="{8CDF35E6-AA5B-44BA-95B3-E8E7E2D5EBC1}" destId="{9EB6DE57-D69D-4AA4-B4CA-F3485B112277}" srcOrd="1" destOrd="0" presId="urn:microsoft.com/office/officeart/2005/8/layout/vList6"/>
    <dgm:cxn modelId="{945FB7A3-4BFC-439F-8B5B-6F049F5811EE}" type="presParOf" srcId="{9F5134BC-7CEB-4A9F-B880-FE5B6ECE6508}" destId="{050AE6B9-4D9A-43C3-86A7-3368FEE5E1AA}" srcOrd="1" destOrd="0" presId="urn:microsoft.com/office/officeart/2005/8/layout/vList6"/>
    <dgm:cxn modelId="{D0617DCD-C65A-4D1D-9B1D-47FA0F489F7B}" type="presParOf" srcId="{9F5134BC-7CEB-4A9F-B880-FE5B6ECE6508}" destId="{C23D0E85-2802-4E17-B73A-689712373DF0}" srcOrd="2" destOrd="0" presId="urn:microsoft.com/office/officeart/2005/8/layout/vList6"/>
    <dgm:cxn modelId="{86DBDAAD-4C8B-48F3-86AC-46C069FDB5FE}" type="presParOf" srcId="{C23D0E85-2802-4E17-B73A-689712373DF0}" destId="{5DA4AD50-EAA6-4BB6-9D83-EE0BC5D5DF6D}" srcOrd="0" destOrd="0" presId="urn:microsoft.com/office/officeart/2005/8/layout/vList6"/>
    <dgm:cxn modelId="{B984C8DF-E8F2-41BF-88EF-5C87CB1C6A71}" type="presParOf" srcId="{C23D0E85-2802-4E17-B73A-689712373DF0}" destId="{ACD4C996-7D9E-4832-A4E0-E7222CC1B415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EFBACF7-9946-41DA-BC20-E908580AE6AD}" type="doc">
      <dgm:prSet loTypeId="urn:microsoft.com/office/officeart/2005/8/layout/vList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C1A895B-B0B1-41C9-A8EF-8B935771393F}">
      <dgm:prSet phldrT="[Texto]" custT="1"/>
      <dgm:spPr/>
      <dgm:t>
        <a:bodyPr/>
        <a:lstStyle/>
        <a:p>
          <a:r>
            <a:rPr lang="pt-BR" sz="2600" dirty="0" smtClean="0"/>
            <a:t>Definindo critérios</a:t>
          </a:r>
          <a:endParaRPr lang="pt-BR" sz="2600" dirty="0"/>
        </a:p>
      </dgm:t>
    </dgm:pt>
    <dgm:pt modelId="{F6D2202F-ACBE-4638-A4E6-1999D6920BD1}" type="parTrans" cxnId="{77F7DDC8-1636-4C4E-970B-8093B4727CE7}">
      <dgm:prSet/>
      <dgm:spPr/>
      <dgm:t>
        <a:bodyPr/>
        <a:lstStyle/>
        <a:p>
          <a:endParaRPr lang="pt-BR"/>
        </a:p>
      </dgm:t>
    </dgm:pt>
    <dgm:pt modelId="{04F87922-95F2-43C4-966F-DB82CBBBACE2}" type="sibTrans" cxnId="{77F7DDC8-1636-4C4E-970B-8093B4727CE7}">
      <dgm:prSet/>
      <dgm:spPr/>
      <dgm:t>
        <a:bodyPr/>
        <a:lstStyle/>
        <a:p>
          <a:endParaRPr lang="pt-BR"/>
        </a:p>
      </dgm:t>
    </dgm:pt>
    <dgm:pt modelId="{8EC6E942-A7F2-4278-B468-3FE99A9D79E8}">
      <dgm:prSet phldrT="[Texto]"/>
      <dgm:spPr/>
      <dgm:t>
        <a:bodyPr/>
        <a:lstStyle/>
        <a:p>
          <a:r>
            <a:rPr lang="pt-BR" dirty="0" smtClean="0"/>
            <a:t>Como as </a:t>
          </a:r>
          <a:r>
            <a:rPr lang="pt-BR" dirty="0" err="1" smtClean="0"/>
            <a:t>consequencias</a:t>
          </a:r>
          <a:r>
            <a:rPr lang="pt-BR" dirty="0" smtClean="0"/>
            <a:t> e as probabilidades serão  definidas e medidas?</a:t>
          </a:r>
          <a:endParaRPr lang="pt-BR" dirty="0"/>
        </a:p>
      </dgm:t>
    </dgm:pt>
    <dgm:pt modelId="{BC431A2E-E1D2-4CDE-AC3F-854A547E0D6C}" type="parTrans" cxnId="{2BC340B9-BAB6-46FD-8092-D8F9A8ED6736}">
      <dgm:prSet/>
      <dgm:spPr/>
      <dgm:t>
        <a:bodyPr/>
        <a:lstStyle/>
        <a:p>
          <a:endParaRPr lang="pt-BR"/>
        </a:p>
      </dgm:t>
    </dgm:pt>
    <dgm:pt modelId="{43442C38-5BE7-4905-AC2B-CEDA38927C1D}" type="sibTrans" cxnId="{2BC340B9-BAB6-46FD-8092-D8F9A8ED6736}">
      <dgm:prSet/>
      <dgm:spPr/>
      <dgm:t>
        <a:bodyPr/>
        <a:lstStyle/>
        <a:p>
          <a:endParaRPr lang="pt-BR"/>
        </a:p>
      </dgm:t>
    </dgm:pt>
    <dgm:pt modelId="{5815354D-683D-45F0-9FC8-57CCF267A5A2}">
      <dgm:prSet phldrT="[Texto]"/>
      <dgm:spPr/>
      <dgm:t>
        <a:bodyPr/>
        <a:lstStyle/>
        <a:p>
          <a:r>
            <a:rPr lang="pt-BR" dirty="0" smtClean="0"/>
            <a:t>Como o nível de rico será determinado?</a:t>
          </a:r>
          <a:endParaRPr lang="pt-BR" dirty="0"/>
        </a:p>
      </dgm:t>
    </dgm:pt>
    <dgm:pt modelId="{F1FF18B2-77F1-447E-90D5-3F0C06337C87}" type="parTrans" cxnId="{07B37EB2-FCAD-4911-81DD-C05D66B7B719}">
      <dgm:prSet/>
      <dgm:spPr/>
      <dgm:t>
        <a:bodyPr/>
        <a:lstStyle/>
        <a:p>
          <a:endParaRPr lang="pt-BR"/>
        </a:p>
      </dgm:t>
    </dgm:pt>
    <dgm:pt modelId="{41B160F0-C076-4C6D-9DC6-3E8FDA4C7C58}" type="sibTrans" cxnId="{07B37EB2-FCAD-4911-81DD-C05D66B7B719}">
      <dgm:prSet/>
      <dgm:spPr/>
      <dgm:t>
        <a:bodyPr/>
        <a:lstStyle/>
        <a:p>
          <a:endParaRPr lang="pt-BR"/>
        </a:p>
      </dgm:t>
    </dgm:pt>
    <dgm:pt modelId="{07548ADD-3B43-45EB-8D4D-B64AC04DCED0}">
      <dgm:prSet phldrT="[Texto]"/>
      <dgm:spPr/>
      <dgm:t>
        <a:bodyPr/>
        <a:lstStyle/>
        <a:p>
          <a:endParaRPr lang="pt-BR" dirty="0"/>
        </a:p>
      </dgm:t>
    </dgm:pt>
    <dgm:pt modelId="{98418385-6BD9-4B86-A7C0-642F58EA5C01}" type="parTrans" cxnId="{5341F8E6-50A8-4E2A-8834-4A71E60BF05F}">
      <dgm:prSet/>
      <dgm:spPr/>
      <dgm:t>
        <a:bodyPr/>
        <a:lstStyle/>
        <a:p>
          <a:endParaRPr lang="pt-BR"/>
        </a:p>
      </dgm:t>
    </dgm:pt>
    <dgm:pt modelId="{F26629F9-1550-43A0-9A48-5E987E414A5A}" type="sibTrans" cxnId="{5341F8E6-50A8-4E2A-8834-4A71E60BF05F}">
      <dgm:prSet/>
      <dgm:spPr/>
      <dgm:t>
        <a:bodyPr/>
        <a:lstStyle/>
        <a:p>
          <a:endParaRPr lang="pt-BR"/>
        </a:p>
      </dgm:t>
    </dgm:pt>
    <dgm:pt modelId="{C7D2BAE1-DD49-4728-A6AD-A015C1204FF3}">
      <dgm:prSet phldrT="[Texto]"/>
      <dgm:spPr/>
      <dgm:t>
        <a:bodyPr/>
        <a:lstStyle/>
        <a:p>
          <a:r>
            <a:rPr lang="pt-BR" dirty="0" smtClean="0"/>
            <a:t>Convém que os critérios de risco reflitam os valores, objetivos e o escopo da atividade em consideração</a:t>
          </a:r>
          <a:endParaRPr lang="pt-BR" dirty="0"/>
        </a:p>
      </dgm:t>
    </dgm:pt>
    <dgm:pt modelId="{01505492-BFB3-4310-BC26-3F7659FFFB77}" type="parTrans" cxnId="{D02C05F0-388C-46D0-8B5C-D179134E9DF3}">
      <dgm:prSet/>
      <dgm:spPr/>
      <dgm:t>
        <a:bodyPr/>
        <a:lstStyle/>
        <a:p>
          <a:endParaRPr lang="pt-BR"/>
        </a:p>
      </dgm:t>
    </dgm:pt>
    <dgm:pt modelId="{B54A742B-4949-4A72-882A-B6AB8AE11351}" type="sibTrans" cxnId="{D02C05F0-388C-46D0-8B5C-D179134E9DF3}">
      <dgm:prSet/>
      <dgm:spPr/>
      <dgm:t>
        <a:bodyPr/>
        <a:lstStyle/>
        <a:p>
          <a:endParaRPr lang="pt-BR"/>
        </a:p>
      </dgm:t>
    </dgm:pt>
    <dgm:pt modelId="{9F5134BC-7CEB-4A9F-B880-FE5B6ECE6508}" type="pres">
      <dgm:prSet presAssocID="{4EFBACF7-9946-41DA-BC20-E908580AE6AD}" presName="Name0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8CDF35E6-AA5B-44BA-95B3-E8E7E2D5EBC1}" type="pres">
      <dgm:prSet presAssocID="{7C1A895B-B0B1-41C9-A8EF-8B935771393F}" presName="linNode" presStyleCnt="0"/>
      <dgm:spPr/>
    </dgm:pt>
    <dgm:pt modelId="{48521854-210C-488B-960A-9D4D31956CFF}" type="pres">
      <dgm:prSet presAssocID="{7C1A895B-B0B1-41C9-A8EF-8B935771393F}" presName="parentShp" presStyleLbl="node1" presStyleIdx="0" presStyleCnt="1" custLinFactNeighborY="1938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B6DE57-D69D-4AA4-B4CA-F3485B112277}" type="pres">
      <dgm:prSet presAssocID="{7C1A895B-B0B1-41C9-A8EF-8B935771393F}" presName="childShp" presStyleLbl="b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DDA76097-B472-4F10-9501-71359015C075}" type="presOf" srcId="{4EFBACF7-9946-41DA-BC20-E908580AE6AD}" destId="{9F5134BC-7CEB-4A9F-B880-FE5B6ECE6508}" srcOrd="0" destOrd="0" presId="urn:microsoft.com/office/officeart/2005/8/layout/vList6"/>
    <dgm:cxn modelId="{808742A9-8672-482D-BE62-15F8F1B56E05}" type="presOf" srcId="{7C1A895B-B0B1-41C9-A8EF-8B935771393F}" destId="{48521854-210C-488B-960A-9D4D31956CFF}" srcOrd="0" destOrd="0" presId="urn:microsoft.com/office/officeart/2005/8/layout/vList6"/>
    <dgm:cxn modelId="{2BC340B9-BAB6-46FD-8092-D8F9A8ED6736}" srcId="{7C1A895B-B0B1-41C9-A8EF-8B935771393F}" destId="{8EC6E942-A7F2-4278-B468-3FE99A9D79E8}" srcOrd="2" destOrd="0" parTransId="{BC431A2E-E1D2-4CDE-AC3F-854A547E0D6C}" sibTransId="{43442C38-5BE7-4905-AC2B-CEDA38927C1D}"/>
    <dgm:cxn modelId="{4FCC8123-5B1A-462F-964B-84F7C6855FE0}" type="presOf" srcId="{07548ADD-3B43-45EB-8D4D-B64AC04DCED0}" destId="{9EB6DE57-D69D-4AA4-B4CA-F3485B112277}" srcOrd="0" destOrd="0" presId="urn:microsoft.com/office/officeart/2005/8/layout/vList6"/>
    <dgm:cxn modelId="{1F2F53FE-77F7-497F-B4AD-1EF4F20F9AAA}" type="presOf" srcId="{8EC6E942-A7F2-4278-B468-3FE99A9D79E8}" destId="{9EB6DE57-D69D-4AA4-B4CA-F3485B112277}" srcOrd="0" destOrd="2" presId="urn:microsoft.com/office/officeart/2005/8/layout/vList6"/>
    <dgm:cxn modelId="{76019CAF-7C13-473E-A496-647C59EB6124}" type="presOf" srcId="{5815354D-683D-45F0-9FC8-57CCF267A5A2}" destId="{9EB6DE57-D69D-4AA4-B4CA-F3485B112277}" srcOrd="0" destOrd="3" presId="urn:microsoft.com/office/officeart/2005/8/layout/vList6"/>
    <dgm:cxn modelId="{5341F8E6-50A8-4E2A-8834-4A71E60BF05F}" srcId="{7C1A895B-B0B1-41C9-A8EF-8B935771393F}" destId="{07548ADD-3B43-45EB-8D4D-B64AC04DCED0}" srcOrd="0" destOrd="0" parTransId="{98418385-6BD9-4B86-A7C0-642F58EA5C01}" sibTransId="{F26629F9-1550-43A0-9A48-5E987E414A5A}"/>
    <dgm:cxn modelId="{07B37EB2-FCAD-4911-81DD-C05D66B7B719}" srcId="{7C1A895B-B0B1-41C9-A8EF-8B935771393F}" destId="{5815354D-683D-45F0-9FC8-57CCF267A5A2}" srcOrd="3" destOrd="0" parTransId="{F1FF18B2-77F1-447E-90D5-3F0C06337C87}" sibTransId="{41B160F0-C076-4C6D-9DC6-3E8FDA4C7C58}"/>
    <dgm:cxn modelId="{9751A955-C3DB-44E3-9263-A8BD45084868}" type="presOf" srcId="{C7D2BAE1-DD49-4728-A6AD-A015C1204FF3}" destId="{9EB6DE57-D69D-4AA4-B4CA-F3485B112277}" srcOrd="0" destOrd="1" presId="urn:microsoft.com/office/officeart/2005/8/layout/vList6"/>
    <dgm:cxn modelId="{77F7DDC8-1636-4C4E-970B-8093B4727CE7}" srcId="{4EFBACF7-9946-41DA-BC20-E908580AE6AD}" destId="{7C1A895B-B0B1-41C9-A8EF-8B935771393F}" srcOrd="0" destOrd="0" parTransId="{F6D2202F-ACBE-4638-A4E6-1999D6920BD1}" sibTransId="{04F87922-95F2-43C4-966F-DB82CBBBACE2}"/>
    <dgm:cxn modelId="{D02C05F0-388C-46D0-8B5C-D179134E9DF3}" srcId="{7C1A895B-B0B1-41C9-A8EF-8B935771393F}" destId="{C7D2BAE1-DD49-4728-A6AD-A015C1204FF3}" srcOrd="1" destOrd="0" parTransId="{01505492-BFB3-4310-BC26-3F7659FFFB77}" sibTransId="{B54A742B-4949-4A72-882A-B6AB8AE11351}"/>
    <dgm:cxn modelId="{44C7E194-AADA-4B25-8DC0-618D0B16071F}" type="presParOf" srcId="{9F5134BC-7CEB-4A9F-B880-FE5B6ECE6508}" destId="{8CDF35E6-AA5B-44BA-95B3-E8E7E2D5EBC1}" srcOrd="0" destOrd="0" presId="urn:microsoft.com/office/officeart/2005/8/layout/vList6"/>
    <dgm:cxn modelId="{20BCE186-8CF6-4E2B-B38D-E9549EF75831}" type="presParOf" srcId="{8CDF35E6-AA5B-44BA-95B3-E8E7E2D5EBC1}" destId="{48521854-210C-488B-960A-9D4D31956CFF}" srcOrd="0" destOrd="0" presId="urn:microsoft.com/office/officeart/2005/8/layout/vList6"/>
    <dgm:cxn modelId="{8323FC2E-2027-4368-82D7-FA554CAE1010}" type="presParOf" srcId="{8CDF35E6-AA5B-44BA-95B3-E8E7E2D5EBC1}" destId="{9EB6DE57-D69D-4AA4-B4CA-F3485B112277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9365064-E5D8-4295-B3A3-75D4D800A4DD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6E1B6DF1-5620-4803-B956-CC50AF36F2D4}">
      <dgm:prSet phldrT="[Texto]" custT="1"/>
      <dgm:spPr/>
      <dgm:t>
        <a:bodyPr/>
        <a:lstStyle/>
        <a:p>
          <a:r>
            <a:rPr lang="pt-BR" sz="2800" b="1" dirty="0" smtClean="0"/>
            <a:t>Gerenciamento de Riscos</a:t>
          </a:r>
          <a:endParaRPr lang="pt-BR" sz="2800" b="1" dirty="0"/>
        </a:p>
      </dgm:t>
    </dgm:pt>
    <dgm:pt modelId="{CE93F141-CE1B-4CD5-A599-27E5D9660438}" type="parTrans" cxnId="{5A8901A9-0A68-419E-890F-980AD53F17EA}">
      <dgm:prSet/>
      <dgm:spPr/>
      <dgm:t>
        <a:bodyPr/>
        <a:lstStyle/>
        <a:p>
          <a:endParaRPr lang="pt-BR" sz="2000" b="1"/>
        </a:p>
      </dgm:t>
    </dgm:pt>
    <dgm:pt modelId="{9FA9B033-58F4-4F85-8CB8-61E3DCF13D5D}" type="sibTrans" cxnId="{5A8901A9-0A68-419E-890F-980AD53F17EA}">
      <dgm:prSet/>
      <dgm:spPr/>
      <dgm:t>
        <a:bodyPr/>
        <a:lstStyle/>
        <a:p>
          <a:endParaRPr lang="pt-BR" sz="2000" b="1"/>
        </a:p>
      </dgm:t>
    </dgm:pt>
    <dgm:pt modelId="{63177957-5DED-4936-8AA8-99C39A0485E1}">
      <dgm:prSet phldrT="[Texto]" custT="1"/>
      <dgm:spPr/>
      <dgm:t>
        <a:bodyPr/>
        <a:lstStyle/>
        <a:p>
          <a:r>
            <a:rPr lang="pt-BR" sz="2000" b="1" dirty="0" smtClean="0"/>
            <a:t>Auditor Conduz a Aplicação da Metodologia e Valida os Resultados pela Avaliação dos Controles</a:t>
          </a:r>
          <a:endParaRPr lang="pt-BR" sz="2000" b="1" dirty="0"/>
        </a:p>
      </dgm:t>
    </dgm:pt>
    <dgm:pt modelId="{251D79EF-6517-4A43-A43E-218E0A4006EB}" type="parTrans" cxnId="{6C5FCFBC-7BDA-44C5-9B5E-4F01CEADDAAD}">
      <dgm:prSet/>
      <dgm:spPr/>
      <dgm:t>
        <a:bodyPr/>
        <a:lstStyle/>
        <a:p>
          <a:endParaRPr lang="pt-BR" sz="2000" b="1"/>
        </a:p>
      </dgm:t>
    </dgm:pt>
    <dgm:pt modelId="{B65AAF08-930A-432D-A2E4-7F694A1844BF}" type="sibTrans" cxnId="{6C5FCFBC-7BDA-44C5-9B5E-4F01CEADDAAD}">
      <dgm:prSet/>
      <dgm:spPr/>
      <dgm:t>
        <a:bodyPr/>
        <a:lstStyle/>
        <a:p>
          <a:endParaRPr lang="pt-BR" sz="2000" b="1"/>
        </a:p>
      </dgm:t>
    </dgm:pt>
    <dgm:pt modelId="{708CDD33-0853-444F-91B4-9B2210F605C8}">
      <dgm:prSet phldrT="[Texto]" custT="1"/>
      <dgm:spPr/>
      <dgm:t>
        <a:bodyPr/>
        <a:lstStyle/>
        <a:p>
          <a:r>
            <a:rPr lang="pt-BR" sz="2000" b="1" dirty="0" smtClean="0"/>
            <a:t>Gestor do Processo Presta Informação dos Riscos e sua Relevância</a:t>
          </a:r>
          <a:endParaRPr lang="pt-BR" sz="2000" b="1" dirty="0"/>
        </a:p>
      </dgm:t>
    </dgm:pt>
    <dgm:pt modelId="{902177EE-A0B6-4BCF-91BD-F9E2FECE2D5B}" type="parTrans" cxnId="{7B554988-3355-4226-8B55-385BF8A7CB65}">
      <dgm:prSet/>
      <dgm:spPr/>
      <dgm:t>
        <a:bodyPr/>
        <a:lstStyle/>
        <a:p>
          <a:endParaRPr lang="pt-BR" sz="2000" b="1"/>
        </a:p>
      </dgm:t>
    </dgm:pt>
    <dgm:pt modelId="{9FA35999-F86E-48C8-A196-C6BB575729BD}" type="sibTrans" cxnId="{7B554988-3355-4226-8B55-385BF8A7CB65}">
      <dgm:prSet/>
      <dgm:spPr/>
      <dgm:t>
        <a:bodyPr/>
        <a:lstStyle/>
        <a:p>
          <a:endParaRPr lang="pt-BR" sz="2000" b="1"/>
        </a:p>
      </dgm:t>
    </dgm:pt>
    <dgm:pt modelId="{29CDEE51-C7A2-4FE9-A9D4-BFF21F99FBAC}" type="pres">
      <dgm:prSet presAssocID="{09365064-E5D8-4295-B3A3-75D4D800A4DD}" presName="compositeShape" presStyleCnt="0">
        <dgm:presLayoutVars>
          <dgm:chMax val="7"/>
          <dgm:dir/>
          <dgm:resizeHandles val="exact"/>
        </dgm:presLayoutVars>
      </dgm:prSet>
      <dgm:spPr/>
    </dgm:pt>
    <dgm:pt modelId="{48EE1DF5-5CE3-474C-92E9-FB46FCFB820D}" type="pres">
      <dgm:prSet presAssocID="{6E1B6DF1-5620-4803-B956-CC50AF36F2D4}" presName="circ1" presStyleLbl="vennNode1" presStyleIdx="0" presStyleCnt="3" custScaleX="126908"/>
      <dgm:spPr/>
      <dgm:t>
        <a:bodyPr/>
        <a:lstStyle/>
        <a:p>
          <a:endParaRPr lang="pt-BR"/>
        </a:p>
      </dgm:t>
    </dgm:pt>
    <dgm:pt modelId="{A4AA42B0-350A-4FC5-8F8C-4EA39BFA5AC6}" type="pres">
      <dgm:prSet presAssocID="{6E1B6DF1-5620-4803-B956-CC50AF36F2D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F2ED166-607D-4717-9098-375CD66EF869}" type="pres">
      <dgm:prSet presAssocID="{63177957-5DED-4936-8AA8-99C39A0485E1}" presName="circ2" presStyleLbl="vennNode1" presStyleIdx="1" presStyleCnt="3" custScaleX="105122" custLinFactNeighborX="-1280" custLinFactNeighborY="-399"/>
      <dgm:spPr/>
      <dgm:t>
        <a:bodyPr/>
        <a:lstStyle/>
        <a:p>
          <a:endParaRPr lang="pt-BR"/>
        </a:p>
      </dgm:t>
    </dgm:pt>
    <dgm:pt modelId="{970323E2-C824-4BBA-8677-881BB077DA76}" type="pres">
      <dgm:prSet presAssocID="{63177957-5DED-4936-8AA8-99C39A0485E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37B3B7D-82BA-4154-A5E1-8DBC52B38B50}" type="pres">
      <dgm:prSet presAssocID="{708CDD33-0853-444F-91B4-9B2210F605C8}" presName="circ3" presStyleLbl="vennNode1" presStyleIdx="2" presStyleCnt="3"/>
      <dgm:spPr/>
      <dgm:t>
        <a:bodyPr/>
        <a:lstStyle/>
        <a:p>
          <a:endParaRPr lang="pt-BR"/>
        </a:p>
      </dgm:t>
    </dgm:pt>
    <dgm:pt modelId="{97050B60-B1AB-48EE-BE95-F6B39D1F471C}" type="pres">
      <dgm:prSet presAssocID="{708CDD33-0853-444F-91B4-9B2210F605C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C9DDDF6-EA57-4B6F-85B7-B01AEADB8F5F}" type="presOf" srcId="{6E1B6DF1-5620-4803-B956-CC50AF36F2D4}" destId="{A4AA42B0-350A-4FC5-8F8C-4EA39BFA5AC6}" srcOrd="1" destOrd="0" presId="urn:microsoft.com/office/officeart/2005/8/layout/venn1"/>
    <dgm:cxn modelId="{2907D978-E0C7-4AC9-9924-36C188EADF28}" type="presOf" srcId="{708CDD33-0853-444F-91B4-9B2210F605C8}" destId="{137B3B7D-82BA-4154-A5E1-8DBC52B38B50}" srcOrd="0" destOrd="0" presId="urn:microsoft.com/office/officeart/2005/8/layout/venn1"/>
    <dgm:cxn modelId="{6C5FCFBC-7BDA-44C5-9B5E-4F01CEADDAAD}" srcId="{09365064-E5D8-4295-B3A3-75D4D800A4DD}" destId="{63177957-5DED-4936-8AA8-99C39A0485E1}" srcOrd="1" destOrd="0" parTransId="{251D79EF-6517-4A43-A43E-218E0A4006EB}" sibTransId="{B65AAF08-930A-432D-A2E4-7F694A1844BF}"/>
    <dgm:cxn modelId="{7B554988-3355-4226-8B55-385BF8A7CB65}" srcId="{09365064-E5D8-4295-B3A3-75D4D800A4DD}" destId="{708CDD33-0853-444F-91B4-9B2210F605C8}" srcOrd="2" destOrd="0" parTransId="{902177EE-A0B6-4BCF-91BD-F9E2FECE2D5B}" sibTransId="{9FA35999-F86E-48C8-A196-C6BB575729BD}"/>
    <dgm:cxn modelId="{1DAB4DEB-BD23-4A3E-BDCD-5B119CB93323}" type="presOf" srcId="{6E1B6DF1-5620-4803-B956-CC50AF36F2D4}" destId="{48EE1DF5-5CE3-474C-92E9-FB46FCFB820D}" srcOrd="0" destOrd="0" presId="urn:microsoft.com/office/officeart/2005/8/layout/venn1"/>
    <dgm:cxn modelId="{C86FBF6A-51B8-47CF-BBD5-84FFB287C3C6}" type="presOf" srcId="{09365064-E5D8-4295-B3A3-75D4D800A4DD}" destId="{29CDEE51-C7A2-4FE9-A9D4-BFF21F99FBAC}" srcOrd="0" destOrd="0" presId="urn:microsoft.com/office/officeart/2005/8/layout/venn1"/>
    <dgm:cxn modelId="{3AE945A1-6C2D-4DF4-9297-4673CC066C7D}" type="presOf" srcId="{63177957-5DED-4936-8AA8-99C39A0485E1}" destId="{970323E2-C824-4BBA-8677-881BB077DA76}" srcOrd="1" destOrd="0" presId="urn:microsoft.com/office/officeart/2005/8/layout/venn1"/>
    <dgm:cxn modelId="{C461E254-F2E3-4E1E-929D-699197ECA810}" type="presOf" srcId="{63177957-5DED-4936-8AA8-99C39A0485E1}" destId="{EF2ED166-607D-4717-9098-375CD66EF869}" srcOrd="0" destOrd="0" presId="urn:microsoft.com/office/officeart/2005/8/layout/venn1"/>
    <dgm:cxn modelId="{DB32F61F-2BCA-4FD6-A62B-43D1FF61CFE6}" type="presOf" srcId="{708CDD33-0853-444F-91B4-9B2210F605C8}" destId="{97050B60-B1AB-48EE-BE95-F6B39D1F471C}" srcOrd="1" destOrd="0" presId="urn:microsoft.com/office/officeart/2005/8/layout/venn1"/>
    <dgm:cxn modelId="{5A8901A9-0A68-419E-890F-980AD53F17EA}" srcId="{09365064-E5D8-4295-B3A3-75D4D800A4DD}" destId="{6E1B6DF1-5620-4803-B956-CC50AF36F2D4}" srcOrd="0" destOrd="0" parTransId="{CE93F141-CE1B-4CD5-A599-27E5D9660438}" sibTransId="{9FA9B033-58F4-4F85-8CB8-61E3DCF13D5D}"/>
    <dgm:cxn modelId="{6A594F45-3541-43B8-923F-D9382CEA1831}" type="presParOf" srcId="{29CDEE51-C7A2-4FE9-A9D4-BFF21F99FBAC}" destId="{48EE1DF5-5CE3-474C-92E9-FB46FCFB820D}" srcOrd="0" destOrd="0" presId="urn:microsoft.com/office/officeart/2005/8/layout/venn1"/>
    <dgm:cxn modelId="{B0C9E8CC-51E3-4419-95DD-EB5B4CC75668}" type="presParOf" srcId="{29CDEE51-C7A2-4FE9-A9D4-BFF21F99FBAC}" destId="{A4AA42B0-350A-4FC5-8F8C-4EA39BFA5AC6}" srcOrd="1" destOrd="0" presId="urn:microsoft.com/office/officeart/2005/8/layout/venn1"/>
    <dgm:cxn modelId="{0753A16B-0280-4CD9-9F19-541E1B47797D}" type="presParOf" srcId="{29CDEE51-C7A2-4FE9-A9D4-BFF21F99FBAC}" destId="{EF2ED166-607D-4717-9098-375CD66EF869}" srcOrd="2" destOrd="0" presId="urn:microsoft.com/office/officeart/2005/8/layout/venn1"/>
    <dgm:cxn modelId="{0E8A4421-A2E0-495C-AC3E-88A149870576}" type="presParOf" srcId="{29CDEE51-C7A2-4FE9-A9D4-BFF21F99FBAC}" destId="{970323E2-C824-4BBA-8677-881BB077DA76}" srcOrd="3" destOrd="0" presId="urn:microsoft.com/office/officeart/2005/8/layout/venn1"/>
    <dgm:cxn modelId="{57C96C6F-918C-4EF9-B721-4A45D5D44C68}" type="presParOf" srcId="{29CDEE51-C7A2-4FE9-A9D4-BFF21F99FBAC}" destId="{137B3B7D-82BA-4154-A5E1-8DBC52B38B50}" srcOrd="4" destOrd="0" presId="urn:microsoft.com/office/officeart/2005/8/layout/venn1"/>
    <dgm:cxn modelId="{908DCA8F-7F62-49BD-9D03-19D63CB47F3F}" type="presParOf" srcId="{29CDEE51-C7A2-4FE9-A9D4-BFF21F99FBAC}" destId="{97050B60-B1AB-48EE-BE95-F6B39D1F471C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804A9-012E-482D-91F9-0A533629D31A}">
      <dsp:nvSpPr>
        <dsp:cNvPr id="0" name=""/>
        <dsp:cNvSpPr/>
      </dsp:nvSpPr>
      <dsp:spPr>
        <a:xfrm>
          <a:off x="0" y="551778"/>
          <a:ext cx="81280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27F08-656D-495F-AE8E-18C393462A63}">
      <dsp:nvSpPr>
        <dsp:cNvPr id="0" name=""/>
        <dsp:cNvSpPr/>
      </dsp:nvSpPr>
      <dsp:spPr>
        <a:xfrm>
          <a:off x="406400" y="49938"/>
          <a:ext cx="5689600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 smtClean="0"/>
            <a:t>Objetivos</a:t>
          </a:r>
          <a:endParaRPr lang="pt-BR" sz="3400" kern="1200" dirty="0"/>
        </a:p>
      </dsp:txBody>
      <dsp:txXfrm>
        <a:off x="455396" y="98934"/>
        <a:ext cx="5591608" cy="905688"/>
      </dsp:txXfrm>
    </dsp:sp>
    <dsp:sp modelId="{A57C8FE1-4E3A-4018-A597-265967E3ACF8}">
      <dsp:nvSpPr>
        <dsp:cNvPr id="0" name=""/>
        <dsp:cNvSpPr/>
      </dsp:nvSpPr>
      <dsp:spPr>
        <a:xfrm>
          <a:off x="0" y="2094018"/>
          <a:ext cx="81280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5B2E2-027D-4A00-BB74-FC7506EB5617}">
      <dsp:nvSpPr>
        <dsp:cNvPr id="0" name=""/>
        <dsp:cNvSpPr/>
      </dsp:nvSpPr>
      <dsp:spPr>
        <a:xfrm>
          <a:off x="406400" y="1592178"/>
          <a:ext cx="5689600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 smtClean="0"/>
            <a:t>Riscos</a:t>
          </a:r>
          <a:endParaRPr lang="pt-BR" sz="3400" kern="1200" dirty="0"/>
        </a:p>
      </dsp:txBody>
      <dsp:txXfrm>
        <a:off x="455396" y="1641174"/>
        <a:ext cx="5591608" cy="905688"/>
      </dsp:txXfrm>
    </dsp:sp>
    <dsp:sp modelId="{1B001F45-839E-4148-96C4-CF9E34F95C5E}">
      <dsp:nvSpPr>
        <dsp:cNvPr id="0" name=""/>
        <dsp:cNvSpPr/>
      </dsp:nvSpPr>
      <dsp:spPr>
        <a:xfrm>
          <a:off x="0" y="3636258"/>
          <a:ext cx="8128000" cy="85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98902-6736-4A7E-AF66-777D76106B7C}">
      <dsp:nvSpPr>
        <dsp:cNvPr id="0" name=""/>
        <dsp:cNvSpPr/>
      </dsp:nvSpPr>
      <dsp:spPr>
        <a:xfrm>
          <a:off x="406400" y="3134418"/>
          <a:ext cx="5689600" cy="100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lvl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400" kern="1200" dirty="0" smtClean="0"/>
            <a:t>Controles</a:t>
          </a:r>
          <a:endParaRPr lang="pt-BR" sz="3400" kern="1200" dirty="0"/>
        </a:p>
      </dsp:txBody>
      <dsp:txXfrm>
        <a:off x="455396" y="3183414"/>
        <a:ext cx="5591608" cy="90568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7397F-C0C2-4965-A1D6-1A1CB08F4011}">
      <dsp:nvSpPr>
        <dsp:cNvPr id="0" name=""/>
        <dsp:cNvSpPr/>
      </dsp:nvSpPr>
      <dsp:spPr>
        <a:xfrm>
          <a:off x="3461837" y="37985"/>
          <a:ext cx="297235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0066FF"/>
              </a:solidFill>
            </a:rPr>
            <a:t>1º Conhecer o ambiente e os objetivos</a:t>
          </a:r>
          <a:endParaRPr lang="pt-BR" sz="1600" b="1" kern="1200" dirty="0">
            <a:solidFill>
              <a:srgbClr val="0066FF"/>
            </a:solidFill>
          </a:endParaRPr>
        </a:p>
      </dsp:txBody>
      <dsp:txXfrm>
        <a:off x="3461837" y="37985"/>
        <a:ext cx="2972350" cy="1287422"/>
      </dsp:txXfrm>
    </dsp:sp>
    <dsp:sp modelId="{E45FC715-EC7E-4E06-B0EF-2B4252A4C26D}">
      <dsp:nvSpPr>
        <dsp:cNvPr id="0" name=""/>
        <dsp:cNvSpPr/>
      </dsp:nvSpPr>
      <dsp:spPr>
        <a:xfrm>
          <a:off x="1269336" y="-39"/>
          <a:ext cx="4835081" cy="4835081"/>
        </a:xfrm>
        <a:prstGeom prst="circularArrow">
          <a:avLst>
            <a:gd name="adj1" fmla="val 5192"/>
            <a:gd name="adj2" fmla="val 335334"/>
            <a:gd name="adj3" fmla="val 21295601"/>
            <a:gd name="adj4" fmla="val 1976417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B456D-B7DE-44B9-A3D0-CCDA7A6D527E}">
      <dsp:nvSpPr>
        <dsp:cNvPr id="0" name=""/>
        <dsp:cNvSpPr/>
      </dsp:nvSpPr>
      <dsp:spPr>
        <a:xfrm>
          <a:off x="4467655" y="2436808"/>
          <a:ext cx="2519563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2º Identificar os riscos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4467655" y="2436808"/>
        <a:ext cx="2519563" cy="1287422"/>
      </dsp:txXfrm>
    </dsp:sp>
    <dsp:sp modelId="{5C46C1C8-C3E1-49CA-9FCA-475B08CC4BD9}">
      <dsp:nvSpPr>
        <dsp:cNvPr id="0" name=""/>
        <dsp:cNvSpPr/>
      </dsp:nvSpPr>
      <dsp:spPr>
        <a:xfrm>
          <a:off x="1267032" y="2965"/>
          <a:ext cx="4835081" cy="4835081"/>
        </a:xfrm>
        <a:prstGeom prst="circularArrow">
          <a:avLst>
            <a:gd name="adj1" fmla="val 5192"/>
            <a:gd name="adj2" fmla="val 335334"/>
            <a:gd name="adj3" fmla="val 3379759"/>
            <a:gd name="adj4" fmla="val 224512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46999-2D67-4400-8F11-BB821C186B1F}">
      <dsp:nvSpPr>
        <dsp:cNvPr id="0" name=""/>
        <dsp:cNvSpPr/>
      </dsp:nvSpPr>
      <dsp:spPr>
        <a:xfrm>
          <a:off x="2679191" y="3920932"/>
          <a:ext cx="201537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3º Avaliação dos riscos e controles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2679191" y="3920932"/>
        <a:ext cx="2015370" cy="1287422"/>
      </dsp:txXfrm>
    </dsp:sp>
    <dsp:sp modelId="{DF0C0286-5480-473E-AE8C-45E87CEFE344}">
      <dsp:nvSpPr>
        <dsp:cNvPr id="0" name=""/>
        <dsp:cNvSpPr/>
      </dsp:nvSpPr>
      <dsp:spPr>
        <a:xfrm>
          <a:off x="1271639" y="2965"/>
          <a:ext cx="4835081" cy="4835081"/>
        </a:xfrm>
        <a:prstGeom prst="circularArrow">
          <a:avLst>
            <a:gd name="adj1" fmla="val 5192"/>
            <a:gd name="adj2" fmla="val 335334"/>
            <a:gd name="adj3" fmla="val 8219545"/>
            <a:gd name="adj4" fmla="val 7084907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58EDB-FA12-4F19-9275-09FD662D737A}">
      <dsp:nvSpPr>
        <dsp:cNvPr id="0" name=""/>
        <dsp:cNvSpPr/>
      </dsp:nvSpPr>
      <dsp:spPr>
        <a:xfrm>
          <a:off x="1002604" y="2436808"/>
          <a:ext cx="1287422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4º Tratamento dos riscos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1002604" y="2436808"/>
        <a:ext cx="1287422" cy="1287422"/>
      </dsp:txXfrm>
    </dsp:sp>
    <dsp:sp modelId="{5940F855-BA0B-423A-8188-38CBFE3890ED}">
      <dsp:nvSpPr>
        <dsp:cNvPr id="0" name=""/>
        <dsp:cNvSpPr/>
      </dsp:nvSpPr>
      <dsp:spPr>
        <a:xfrm>
          <a:off x="1250870" y="-262279"/>
          <a:ext cx="4835081" cy="4835081"/>
        </a:xfrm>
        <a:prstGeom prst="circularArrow">
          <a:avLst>
            <a:gd name="adj1" fmla="val 5192"/>
            <a:gd name="adj2" fmla="val 335334"/>
            <a:gd name="adj3" fmla="val 12002823"/>
            <a:gd name="adj4" fmla="val 1034758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454D5-447E-4005-B485-EE1F28849A85}">
      <dsp:nvSpPr>
        <dsp:cNvPr id="0" name=""/>
        <dsp:cNvSpPr/>
      </dsp:nvSpPr>
      <dsp:spPr>
        <a:xfrm>
          <a:off x="1232381" y="347473"/>
          <a:ext cx="1700814" cy="879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5º Monitoramento e Comunicação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1232381" y="347473"/>
        <a:ext cx="1700814" cy="879502"/>
      </dsp:txXfrm>
    </dsp:sp>
    <dsp:sp modelId="{2DB68AD1-7569-46CE-AE80-F3236BC44EB0}">
      <dsp:nvSpPr>
        <dsp:cNvPr id="0" name=""/>
        <dsp:cNvSpPr/>
      </dsp:nvSpPr>
      <dsp:spPr>
        <a:xfrm>
          <a:off x="288311" y="142368"/>
          <a:ext cx="5958318" cy="4556290"/>
        </a:xfrm>
        <a:prstGeom prst="circularArrow">
          <a:avLst>
            <a:gd name="adj1" fmla="val 5192"/>
            <a:gd name="adj2" fmla="val 335334"/>
            <a:gd name="adj3" fmla="val 16176518"/>
            <a:gd name="adj4" fmla="val 1530357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FD077-2FA3-4510-836B-140BA5F3C0C1}">
      <dsp:nvSpPr>
        <dsp:cNvPr id="0" name=""/>
        <dsp:cNvSpPr/>
      </dsp:nvSpPr>
      <dsp:spPr>
        <a:xfrm>
          <a:off x="2896385" y="0"/>
          <a:ext cx="4722829" cy="4722829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E6BCC-E018-42DE-A0DB-606C488D958C}">
      <dsp:nvSpPr>
        <dsp:cNvPr id="0" name=""/>
        <dsp:cNvSpPr/>
      </dsp:nvSpPr>
      <dsp:spPr>
        <a:xfrm>
          <a:off x="3345054" y="448668"/>
          <a:ext cx="1841903" cy="184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>
              <a:solidFill>
                <a:srgbClr val="FF0000"/>
              </a:solidFill>
            </a:rPr>
            <a:t>Forças           </a:t>
          </a:r>
          <a:r>
            <a:rPr lang="pt-BR" sz="1300" kern="1200" dirty="0" smtClean="0"/>
            <a:t> (características internas que representam uma facilidade para o alcance dos objetivos)</a:t>
          </a:r>
          <a:endParaRPr lang="pt-BR" sz="1300" kern="1200" dirty="0"/>
        </a:p>
      </dsp:txBody>
      <dsp:txXfrm>
        <a:off x="3434968" y="538582"/>
        <a:ext cx="1662075" cy="1662075"/>
      </dsp:txXfrm>
    </dsp:sp>
    <dsp:sp modelId="{86527995-0E24-4C0C-9C04-2DCBDA45A4AA}">
      <dsp:nvSpPr>
        <dsp:cNvPr id="0" name=""/>
        <dsp:cNvSpPr/>
      </dsp:nvSpPr>
      <dsp:spPr>
        <a:xfrm>
          <a:off x="5328642" y="448668"/>
          <a:ext cx="1841903" cy="184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>
              <a:solidFill>
                <a:srgbClr val="FF0000"/>
              </a:solidFill>
            </a:rPr>
            <a:t>Oportunidades</a:t>
          </a:r>
          <a:r>
            <a:rPr lang="pt-BR" sz="1300" kern="1200" dirty="0" smtClean="0"/>
            <a:t> (situações positivas do ambiente externo que permitem o cumprimento da missão da unidade)</a:t>
          </a:r>
          <a:endParaRPr lang="pt-BR" sz="1300" kern="1200" dirty="0"/>
        </a:p>
      </dsp:txBody>
      <dsp:txXfrm>
        <a:off x="5418556" y="538582"/>
        <a:ext cx="1662075" cy="1662075"/>
      </dsp:txXfrm>
    </dsp:sp>
    <dsp:sp modelId="{28C5C703-05B2-478F-A081-1B0048FF3E9C}">
      <dsp:nvSpPr>
        <dsp:cNvPr id="0" name=""/>
        <dsp:cNvSpPr/>
      </dsp:nvSpPr>
      <dsp:spPr>
        <a:xfrm>
          <a:off x="3345054" y="2432256"/>
          <a:ext cx="1841903" cy="184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>
              <a:solidFill>
                <a:srgbClr val="FF0000"/>
              </a:solidFill>
            </a:rPr>
            <a:t>Fraquezas                </a:t>
          </a:r>
          <a:r>
            <a:rPr lang="pt-BR" sz="1300" kern="1200" dirty="0" smtClean="0"/>
            <a:t> (fatores internos que oferecem risco à execução do processo)</a:t>
          </a:r>
          <a:endParaRPr lang="pt-BR" sz="1300" kern="1200" dirty="0"/>
        </a:p>
      </dsp:txBody>
      <dsp:txXfrm>
        <a:off x="3434968" y="2522170"/>
        <a:ext cx="1662075" cy="1662075"/>
      </dsp:txXfrm>
    </dsp:sp>
    <dsp:sp modelId="{710F2FAE-5169-4A99-884F-3B41ADCBE5AA}">
      <dsp:nvSpPr>
        <dsp:cNvPr id="0" name=""/>
        <dsp:cNvSpPr/>
      </dsp:nvSpPr>
      <dsp:spPr>
        <a:xfrm>
          <a:off x="5328642" y="2432256"/>
          <a:ext cx="1841903" cy="18419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b="1" kern="1200" dirty="0" smtClean="0">
              <a:solidFill>
                <a:srgbClr val="FF0000"/>
              </a:solidFill>
            </a:rPr>
            <a:t>Ameaças                </a:t>
          </a:r>
          <a:r>
            <a:rPr lang="pt-BR" sz="1300" kern="1200" dirty="0" smtClean="0"/>
            <a:t> (situações externas, sobre as quais se tem pouco controle, que representam dificuldades para o cumprimento da missão da unidade)</a:t>
          </a:r>
          <a:endParaRPr lang="pt-BR" sz="1300" kern="1200" dirty="0"/>
        </a:p>
      </dsp:txBody>
      <dsp:txXfrm>
        <a:off x="5418556" y="2522170"/>
        <a:ext cx="1662075" cy="166207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7397F-C0C2-4965-A1D6-1A1CB08F4011}">
      <dsp:nvSpPr>
        <dsp:cNvPr id="0" name=""/>
        <dsp:cNvSpPr/>
      </dsp:nvSpPr>
      <dsp:spPr>
        <a:xfrm>
          <a:off x="3461837" y="37985"/>
          <a:ext cx="297235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1º Conhecer o ambiente e os objetivos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3461837" y="37985"/>
        <a:ext cx="2972350" cy="1287422"/>
      </dsp:txXfrm>
    </dsp:sp>
    <dsp:sp modelId="{E45FC715-EC7E-4E06-B0EF-2B4252A4C26D}">
      <dsp:nvSpPr>
        <dsp:cNvPr id="0" name=""/>
        <dsp:cNvSpPr/>
      </dsp:nvSpPr>
      <dsp:spPr>
        <a:xfrm>
          <a:off x="1269336" y="-39"/>
          <a:ext cx="4835081" cy="4835081"/>
        </a:xfrm>
        <a:prstGeom prst="circularArrow">
          <a:avLst>
            <a:gd name="adj1" fmla="val 5192"/>
            <a:gd name="adj2" fmla="val 335334"/>
            <a:gd name="adj3" fmla="val 21295601"/>
            <a:gd name="adj4" fmla="val 1976417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B456D-B7DE-44B9-A3D0-CCDA7A6D527E}">
      <dsp:nvSpPr>
        <dsp:cNvPr id="0" name=""/>
        <dsp:cNvSpPr/>
      </dsp:nvSpPr>
      <dsp:spPr>
        <a:xfrm>
          <a:off x="4467655" y="2436808"/>
          <a:ext cx="2519563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0066FF"/>
              </a:solidFill>
            </a:rPr>
            <a:t>2º Identificar os riscos</a:t>
          </a:r>
          <a:endParaRPr lang="pt-BR" sz="1600" b="1" kern="1200" dirty="0">
            <a:solidFill>
              <a:srgbClr val="0066FF"/>
            </a:solidFill>
          </a:endParaRPr>
        </a:p>
      </dsp:txBody>
      <dsp:txXfrm>
        <a:off x="4467655" y="2436808"/>
        <a:ext cx="2519563" cy="1287422"/>
      </dsp:txXfrm>
    </dsp:sp>
    <dsp:sp modelId="{5C46C1C8-C3E1-49CA-9FCA-475B08CC4BD9}">
      <dsp:nvSpPr>
        <dsp:cNvPr id="0" name=""/>
        <dsp:cNvSpPr/>
      </dsp:nvSpPr>
      <dsp:spPr>
        <a:xfrm>
          <a:off x="1267032" y="2965"/>
          <a:ext cx="4835081" cy="4835081"/>
        </a:xfrm>
        <a:prstGeom prst="circularArrow">
          <a:avLst>
            <a:gd name="adj1" fmla="val 5192"/>
            <a:gd name="adj2" fmla="val 335334"/>
            <a:gd name="adj3" fmla="val 3379759"/>
            <a:gd name="adj4" fmla="val 224512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46999-2D67-4400-8F11-BB821C186B1F}">
      <dsp:nvSpPr>
        <dsp:cNvPr id="0" name=""/>
        <dsp:cNvSpPr/>
      </dsp:nvSpPr>
      <dsp:spPr>
        <a:xfrm>
          <a:off x="2679191" y="3920932"/>
          <a:ext cx="201537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3º Avaliação dos riscos e controles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2679191" y="3920932"/>
        <a:ext cx="2015370" cy="1287422"/>
      </dsp:txXfrm>
    </dsp:sp>
    <dsp:sp modelId="{DF0C0286-5480-473E-AE8C-45E87CEFE344}">
      <dsp:nvSpPr>
        <dsp:cNvPr id="0" name=""/>
        <dsp:cNvSpPr/>
      </dsp:nvSpPr>
      <dsp:spPr>
        <a:xfrm>
          <a:off x="1271639" y="2965"/>
          <a:ext cx="4835081" cy="4835081"/>
        </a:xfrm>
        <a:prstGeom prst="circularArrow">
          <a:avLst>
            <a:gd name="adj1" fmla="val 5192"/>
            <a:gd name="adj2" fmla="val 335334"/>
            <a:gd name="adj3" fmla="val 8219545"/>
            <a:gd name="adj4" fmla="val 7084907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58EDB-FA12-4F19-9275-09FD662D737A}">
      <dsp:nvSpPr>
        <dsp:cNvPr id="0" name=""/>
        <dsp:cNvSpPr/>
      </dsp:nvSpPr>
      <dsp:spPr>
        <a:xfrm>
          <a:off x="1002604" y="2436808"/>
          <a:ext cx="1287422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4º Tratamento dos riscos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1002604" y="2436808"/>
        <a:ext cx="1287422" cy="1287422"/>
      </dsp:txXfrm>
    </dsp:sp>
    <dsp:sp modelId="{5940F855-BA0B-423A-8188-38CBFE3890ED}">
      <dsp:nvSpPr>
        <dsp:cNvPr id="0" name=""/>
        <dsp:cNvSpPr/>
      </dsp:nvSpPr>
      <dsp:spPr>
        <a:xfrm>
          <a:off x="1250870" y="-262279"/>
          <a:ext cx="4835081" cy="4835081"/>
        </a:xfrm>
        <a:prstGeom prst="circularArrow">
          <a:avLst>
            <a:gd name="adj1" fmla="val 5192"/>
            <a:gd name="adj2" fmla="val 335334"/>
            <a:gd name="adj3" fmla="val 12002823"/>
            <a:gd name="adj4" fmla="val 1034758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454D5-447E-4005-B485-EE1F28849A85}">
      <dsp:nvSpPr>
        <dsp:cNvPr id="0" name=""/>
        <dsp:cNvSpPr/>
      </dsp:nvSpPr>
      <dsp:spPr>
        <a:xfrm>
          <a:off x="1232381" y="347473"/>
          <a:ext cx="1700814" cy="879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5º Monitoramento e Comunicação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1232381" y="347473"/>
        <a:ext cx="1700814" cy="879502"/>
      </dsp:txXfrm>
    </dsp:sp>
    <dsp:sp modelId="{2DB68AD1-7569-46CE-AE80-F3236BC44EB0}">
      <dsp:nvSpPr>
        <dsp:cNvPr id="0" name=""/>
        <dsp:cNvSpPr/>
      </dsp:nvSpPr>
      <dsp:spPr>
        <a:xfrm>
          <a:off x="288311" y="142368"/>
          <a:ext cx="5958318" cy="4556290"/>
        </a:xfrm>
        <a:prstGeom prst="circularArrow">
          <a:avLst>
            <a:gd name="adj1" fmla="val 5192"/>
            <a:gd name="adj2" fmla="val 335334"/>
            <a:gd name="adj3" fmla="val 16176518"/>
            <a:gd name="adj4" fmla="val 1530357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932E9-2BFF-4C20-84BA-796DFF64CD6D}">
      <dsp:nvSpPr>
        <dsp:cNvPr id="0" name=""/>
        <dsp:cNvSpPr/>
      </dsp:nvSpPr>
      <dsp:spPr>
        <a:xfrm>
          <a:off x="2296595" y="1576664"/>
          <a:ext cx="1198009" cy="11980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Fatores Internos</a:t>
          </a:r>
          <a:endParaRPr lang="pt-BR" sz="1900" kern="1200" dirty="0"/>
        </a:p>
      </dsp:txBody>
      <dsp:txXfrm>
        <a:off x="2472039" y="1752108"/>
        <a:ext cx="847121" cy="847121"/>
      </dsp:txXfrm>
    </dsp:sp>
    <dsp:sp modelId="{CA211DBB-A3B0-4ECB-BFCA-6E9420BA4BF9}">
      <dsp:nvSpPr>
        <dsp:cNvPr id="0" name=""/>
        <dsp:cNvSpPr/>
      </dsp:nvSpPr>
      <dsp:spPr>
        <a:xfrm rot="16200000">
          <a:off x="2714859" y="1377305"/>
          <a:ext cx="361481" cy="37236"/>
        </a:xfrm>
        <a:custGeom>
          <a:avLst/>
          <a:gdLst/>
          <a:ahLst/>
          <a:cxnLst/>
          <a:rect l="0" t="0" r="0" b="0"/>
          <a:pathLst>
            <a:path>
              <a:moveTo>
                <a:pt x="0" y="18618"/>
              </a:moveTo>
              <a:lnTo>
                <a:pt x="361481" y="186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2886562" y="1386886"/>
        <a:ext cx="18074" cy="18074"/>
      </dsp:txXfrm>
    </dsp:sp>
    <dsp:sp modelId="{C93A0FA5-A552-4E8E-BF2E-BCC21886FE4A}">
      <dsp:nvSpPr>
        <dsp:cNvPr id="0" name=""/>
        <dsp:cNvSpPr/>
      </dsp:nvSpPr>
      <dsp:spPr>
        <a:xfrm>
          <a:off x="2097330" y="17173"/>
          <a:ext cx="1596539" cy="11980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Infraestrutura</a:t>
          </a:r>
          <a:endParaRPr lang="pt-BR" sz="1400" kern="1200" dirty="0"/>
        </a:p>
      </dsp:txBody>
      <dsp:txXfrm>
        <a:off x="2331138" y="192617"/>
        <a:ext cx="1128923" cy="847121"/>
      </dsp:txXfrm>
    </dsp:sp>
    <dsp:sp modelId="{52F640A5-AF6C-4BF8-A153-AC620713FDE8}">
      <dsp:nvSpPr>
        <dsp:cNvPr id="0" name=""/>
        <dsp:cNvSpPr/>
      </dsp:nvSpPr>
      <dsp:spPr>
        <a:xfrm>
          <a:off x="3494604" y="2157050"/>
          <a:ext cx="361481" cy="37236"/>
        </a:xfrm>
        <a:custGeom>
          <a:avLst/>
          <a:gdLst/>
          <a:ahLst/>
          <a:cxnLst/>
          <a:rect l="0" t="0" r="0" b="0"/>
          <a:pathLst>
            <a:path>
              <a:moveTo>
                <a:pt x="0" y="18618"/>
              </a:moveTo>
              <a:lnTo>
                <a:pt x="361481" y="186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666308" y="2166631"/>
        <a:ext cx="18074" cy="18074"/>
      </dsp:txXfrm>
    </dsp:sp>
    <dsp:sp modelId="{DE560D51-3550-4A2F-93EA-79D96F9F74C9}">
      <dsp:nvSpPr>
        <dsp:cNvPr id="0" name=""/>
        <dsp:cNvSpPr/>
      </dsp:nvSpPr>
      <dsp:spPr>
        <a:xfrm>
          <a:off x="3856085" y="1576664"/>
          <a:ext cx="1198009" cy="11980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Processo</a:t>
          </a:r>
          <a:endParaRPr lang="pt-BR" sz="1500" kern="1200" dirty="0"/>
        </a:p>
      </dsp:txBody>
      <dsp:txXfrm>
        <a:off x="4031529" y="1752108"/>
        <a:ext cx="847121" cy="847121"/>
      </dsp:txXfrm>
    </dsp:sp>
    <dsp:sp modelId="{B637A978-761E-4549-9B57-91644F0CF036}">
      <dsp:nvSpPr>
        <dsp:cNvPr id="0" name=""/>
        <dsp:cNvSpPr/>
      </dsp:nvSpPr>
      <dsp:spPr>
        <a:xfrm rot="5400000">
          <a:off x="2714859" y="2936796"/>
          <a:ext cx="361481" cy="37236"/>
        </a:xfrm>
        <a:custGeom>
          <a:avLst/>
          <a:gdLst/>
          <a:ahLst/>
          <a:cxnLst/>
          <a:rect l="0" t="0" r="0" b="0"/>
          <a:pathLst>
            <a:path>
              <a:moveTo>
                <a:pt x="0" y="18618"/>
              </a:moveTo>
              <a:lnTo>
                <a:pt x="361481" y="186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2886562" y="2946377"/>
        <a:ext cx="18074" cy="18074"/>
      </dsp:txXfrm>
    </dsp:sp>
    <dsp:sp modelId="{AE32B385-2855-42CF-BBAA-681A38C95D10}">
      <dsp:nvSpPr>
        <dsp:cNvPr id="0" name=""/>
        <dsp:cNvSpPr/>
      </dsp:nvSpPr>
      <dsp:spPr>
        <a:xfrm>
          <a:off x="2296595" y="3136154"/>
          <a:ext cx="1198009" cy="11980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Tecnologia</a:t>
          </a:r>
          <a:endParaRPr lang="pt-BR" sz="1500" kern="1200" dirty="0"/>
        </a:p>
      </dsp:txBody>
      <dsp:txXfrm>
        <a:off x="2472039" y="3311598"/>
        <a:ext cx="847121" cy="847121"/>
      </dsp:txXfrm>
    </dsp:sp>
    <dsp:sp modelId="{1A61D951-6410-42A5-965B-B1D9E6BD5C85}">
      <dsp:nvSpPr>
        <dsp:cNvPr id="0" name=""/>
        <dsp:cNvSpPr/>
      </dsp:nvSpPr>
      <dsp:spPr>
        <a:xfrm rot="10800000">
          <a:off x="1935114" y="2157050"/>
          <a:ext cx="361481" cy="37236"/>
        </a:xfrm>
        <a:custGeom>
          <a:avLst/>
          <a:gdLst/>
          <a:ahLst/>
          <a:cxnLst/>
          <a:rect l="0" t="0" r="0" b="0"/>
          <a:pathLst>
            <a:path>
              <a:moveTo>
                <a:pt x="0" y="18618"/>
              </a:moveTo>
              <a:lnTo>
                <a:pt x="361481" y="1861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 rot="10800000">
        <a:off x="2106817" y="2166631"/>
        <a:ext cx="18074" cy="18074"/>
      </dsp:txXfrm>
    </dsp:sp>
    <dsp:sp modelId="{4B0D1E8B-9D86-4D63-B936-D23F749E551C}">
      <dsp:nvSpPr>
        <dsp:cNvPr id="0" name=""/>
        <dsp:cNvSpPr/>
      </dsp:nvSpPr>
      <dsp:spPr>
        <a:xfrm>
          <a:off x="737104" y="1576664"/>
          <a:ext cx="1198009" cy="11980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Pessoal</a:t>
          </a:r>
          <a:endParaRPr lang="pt-BR" sz="1500" kern="1200" dirty="0"/>
        </a:p>
      </dsp:txBody>
      <dsp:txXfrm>
        <a:off x="912548" y="1752108"/>
        <a:ext cx="847121" cy="8471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9DDD23-EE11-4397-9DF0-5198C41EEE05}">
      <dsp:nvSpPr>
        <dsp:cNvPr id="0" name=""/>
        <dsp:cNvSpPr/>
      </dsp:nvSpPr>
      <dsp:spPr>
        <a:xfrm>
          <a:off x="2503009" y="1603727"/>
          <a:ext cx="1230189" cy="1230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Fatores Externos</a:t>
          </a:r>
          <a:endParaRPr lang="pt-BR" sz="1800" kern="1200" dirty="0"/>
        </a:p>
      </dsp:txBody>
      <dsp:txXfrm>
        <a:off x="2683166" y="1783884"/>
        <a:ext cx="869875" cy="869875"/>
      </dsp:txXfrm>
    </dsp:sp>
    <dsp:sp modelId="{CE674057-12BB-46BF-A242-7097B5A98FAB}">
      <dsp:nvSpPr>
        <dsp:cNvPr id="0" name=""/>
        <dsp:cNvSpPr/>
      </dsp:nvSpPr>
      <dsp:spPr>
        <a:xfrm rot="16200000">
          <a:off x="2932825" y="1400695"/>
          <a:ext cx="37055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370557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108840" y="1409185"/>
        <a:ext cx="18527" cy="18527"/>
      </dsp:txXfrm>
    </dsp:sp>
    <dsp:sp modelId="{E226F1DE-229A-4BEB-9A15-1AB65526EB7F}">
      <dsp:nvSpPr>
        <dsp:cNvPr id="0" name=""/>
        <dsp:cNvSpPr/>
      </dsp:nvSpPr>
      <dsp:spPr>
        <a:xfrm>
          <a:off x="2503009" y="2980"/>
          <a:ext cx="1230189" cy="1230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Econômicos</a:t>
          </a:r>
          <a:endParaRPr lang="pt-BR" sz="1300" kern="1200" dirty="0"/>
        </a:p>
      </dsp:txBody>
      <dsp:txXfrm>
        <a:off x="2683166" y="183137"/>
        <a:ext cx="869875" cy="869875"/>
      </dsp:txXfrm>
    </dsp:sp>
    <dsp:sp modelId="{A5CE3D36-EC0E-4F44-A92E-6D471C1DE4AB}">
      <dsp:nvSpPr>
        <dsp:cNvPr id="0" name=""/>
        <dsp:cNvSpPr/>
      </dsp:nvSpPr>
      <dsp:spPr>
        <a:xfrm>
          <a:off x="3733198" y="2201068"/>
          <a:ext cx="37055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370557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909213" y="2209558"/>
        <a:ext cx="18527" cy="18527"/>
      </dsp:txXfrm>
    </dsp:sp>
    <dsp:sp modelId="{67FE860A-47DD-492E-8735-B238571D7B0A}">
      <dsp:nvSpPr>
        <dsp:cNvPr id="0" name=""/>
        <dsp:cNvSpPr/>
      </dsp:nvSpPr>
      <dsp:spPr>
        <a:xfrm>
          <a:off x="4103756" y="1603727"/>
          <a:ext cx="1230189" cy="1230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Meio Ambiente</a:t>
          </a:r>
          <a:endParaRPr lang="pt-BR" sz="1300" kern="1200" dirty="0"/>
        </a:p>
      </dsp:txBody>
      <dsp:txXfrm>
        <a:off x="4283913" y="1783884"/>
        <a:ext cx="869875" cy="869875"/>
      </dsp:txXfrm>
    </dsp:sp>
    <dsp:sp modelId="{688C7A3D-B4BD-4CD9-BEAE-3DBA625F1439}">
      <dsp:nvSpPr>
        <dsp:cNvPr id="0" name=""/>
        <dsp:cNvSpPr/>
      </dsp:nvSpPr>
      <dsp:spPr>
        <a:xfrm rot="5400000">
          <a:off x="2932825" y="3001442"/>
          <a:ext cx="37055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370557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>
        <a:off x="3108840" y="3009931"/>
        <a:ext cx="18527" cy="18527"/>
      </dsp:txXfrm>
    </dsp:sp>
    <dsp:sp modelId="{D80D4E8E-5085-46AB-B310-56F357D94232}">
      <dsp:nvSpPr>
        <dsp:cNvPr id="0" name=""/>
        <dsp:cNvSpPr/>
      </dsp:nvSpPr>
      <dsp:spPr>
        <a:xfrm>
          <a:off x="2503009" y="3204474"/>
          <a:ext cx="1230189" cy="1230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Sociais</a:t>
          </a:r>
          <a:endParaRPr lang="pt-BR" sz="1300" kern="1200" dirty="0"/>
        </a:p>
      </dsp:txBody>
      <dsp:txXfrm>
        <a:off x="2683166" y="3384631"/>
        <a:ext cx="869875" cy="869875"/>
      </dsp:txXfrm>
    </dsp:sp>
    <dsp:sp modelId="{ED474221-E836-49BA-96CB-12CE69950E4A}">
      <dsp:nvSpPr>
        <dsp:cNvPr id="0" name=""/>
        <dsp:cNvSpPr/>
      </dsp:nvSpPr>
      <dsp:spPr>
        <a:xfrm rot="10800000">
          <a:off x="2132451" y="2201068"/>
          <a:ext cx="370557" cy="35507"/>
        </a:xfrm>
        <a:custGeom>
          <a:avLst/>
          <a:gdLst/>
          <a:ahLst/>
          <a:cxnLst/>
          <a:rect l="0" t="0" r="0" b="0"/>
          <a:pathLst>
            <a:path>
              <a:moveTo>
                <a:pt x="0" y="17753"/>
              </a:moveTo>
              <a:lnTo>
                <a:pt x="370557" y="1775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500" kern="1200"/>
        </a:p>
      </dsp:txBody>
      <dsp:txXfrm rot="10800000">
        <a:off x="2308466" y="2209558"/>
        <a:ext cx="18527" cy="18527"/>
      </dsp:txXfrm>
    </dsp:sp>
    <dsp:sp modelId="{D962D467-EEA9-4460-9F4F-EDF5A8B3E721}">
      <dsp:nvSpPr>
        <dsp:cNvPr id="0" name=""/>
        <dsp:cNvSpPr/>
      </dsp:nvSpPr>
      <dsp:spPr>
        <a:xfrm>
          <a:off x="902262" y="1603727"/>
          <a:ext cx="1230189" cy="12301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300" kern="1200" dirty="0" smtClean="0"/>
            <a:t>Políticos</a:t>
          </a:r>
          <a:endParaRPr lang="pt-BR" sz="1300" kern="1200" dirty="0"/>
        </a:p>
      </dsp:txBody>
      <dsp:txXfrm>
        <a:off x="1082419" y="1783884"/>
        <a:ext cx="869875" cy="86987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7397F-C0C2-4965-A1D6-1A1CB08F4011}">
      <dsp:nvSpPr>
        <dsp:cNvPr id="0" name=""/>
        <dsp:cNvSpPr/>
      </dsp:nvSpPr>
      <dsp:spPr>
        <a:xfrm>
          <a:off x="3461837" y="37985"/>
          <a:ext cx="297235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1º Conhecer o ambiente e os objetivos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3461837" y="37985"/>
        <a:ext cx="2972350" cy="1287422"/>
      </dsp:txXfrm>
    </dsp:sp>
    <dsp:sp modelId="{E45FC715-EC7E-4E06-B0EF-2B4252A4C26D}">
      <dsp:nvSpPr>
        <dsp:cNvPr id="0" name=""/>
        <dsp:cNvSpPr/>
      </dsp:nvSpPr>
      <dsp:spPr>
        <a:xfrm>
          <a:off x="1269336" y="-39"/>
          <a:ext cx="4835081" cy="4835081"/>
        </a:xfrm>
        <a:prstGeom prst="circularArrow">
          <a:avLst>
            <a:gd name="adj1" fmla="val 5192"/>
            <a:gd name="adj2" fmla="val 335334"/>
            <a:gd name="adj3" fmla="val 21295601"/>
            <a:gd name="adj4" fmla="val 1976417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B456D-B7DE-44B9-A3D0-CCDA7A6D527E}">
      <dsp:nvSpPr>
        <dsp:cNvPr id="0" name=""/>
        <dsp:cNvSpPr/>
      </dsp:nvSpPr>
      <dsp:spPr>
        <a:xfrm>
          <a:off x="4467655" y="2436808"/>
          <a:ext cx="2519563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2º Identificar os riscos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4467655" y="2436808"/>
        <a:ext cx="2519563" cy="1287422"/>
      </dsp:txXfrm>
    </dsp:sp>
    <dsp:sp modelId="{5C46C1C8-C3E1-49CA-9FCA-475B08CC4BD9}">
      <dsp:nvSpPr>
        <dsp:cNvPr id="0" name=""/>
        <dsp:cNvSpPr/>
      </dsp:nvSpPr>
      <dsp:spPr>
        <a:xfrm>
          <a:off x="1267032" y="2965"/>
          <a:ext cx="4835081" cy="4835081"/>
        </a:xfrm>
        <a:prstGeom prst="circularArrow">
          <a:avLst>
            <a:gd name="adj1" fmla="val 5192"/>
            <a:gd name="adj2" fmla="val 335334"/>
            <a:gd name="adj3" fmla="val 3379759"/>
            <a:gd name="adj4" fmla="val 224512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46999-2D67-4400-8F11-BB821C186B1F}">
      <dsp:nvSpPr>
        <dsp:cNvPr id="0" name=""/>
        <dsp:cNvSpPr/>
      </dsp:nvSpPr>
      <dsp:spPr>
        <a:xfrm>
          <a:off x="2679191" y="3920932"/>
          <a:ext cx="201537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0066FF"/>
              </a:solidFill>
            </a:rPr>
            <a:t>3º Avaliação dos riscos e controles</a:t>
          </a:r>
          <a:endParaRPr lang="pt-BR" sz="1600" b="1" kern="1200" dirty="0">
            <a:solidFill>
              <a:srgbClr val="0066FF"/>
            </a:solidFill>
          </a:endParaRPr>
        </a:p>
      </dsp:txBody>
      <dsp:txXfrm>
        <a:off x="2679191" y="3920932"/>
        <a:ext cx="2015370" cy="1287422"/>
      </dsp:txXfrm>
    </dsp:sp>
    <dsp:sp modelId="{DF0C0286-5480-473E-AE8C-45E87CEFE344}">
      <dsp:nvSpPr>
        <dsp:cNvPr id="0" name=""/>
        <dsp:cNvSpPr/>
      </dsp:nvSpPr>
      <dsp:spPr>
        <a:xfrm>
          <a:off x="1271639" y="2965"/>
          <a:ext cx="4835081" cy="4835081"/>
        </a:xfrm>
        <a:prstGeom prst="circularArrow">
          <a:avLst>
            <a:gd name="adj1" fmla="val 5192"/>
            <a:gd name="adj2" fmla="val 335334"/>
            <a:gd name="adj3" fmla="val 8219545"/>
            <a:gd name="adj4" fmla="val 7084907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58EDB-FA12-4F19-9275-09FD662D737A}">
      <dsp:nvSpPr>
        <dsp:cNvPr id="0" name=""/>
        <dsp:cNvSpPr/>
      </dsp:nvSpPr>
      <dsp:spPr>
        <a:xfrm>
          <a:off x="1002604" y="2436808"/>
          <a:ext cx="1287422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4º Tratamento dos riscos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1002604" y="2436808"/>
        <a:ext cx="1287422" cy="1287422"/>
      </dsp:txXfrm>
    </dsp:sp>
    <dsp:sp modelId="{5940F855-BA0B-423A-8188-38CBFE3890ED}">
      <dsp:nvSpPr>
        <dsp:cNvPr id="0" name=""/>
        <dsp:cNvSpPr/>
      </dsp:nvSpPr>
      <dsp:spPr>
        <a:xfrm>
          <a:off x="1250870" y="-262279"/>
          <a:ext cx="4835081" cy="4835081"/>
        </a:xfrm>
        <a:prstGeom prst="circularArrow">
          <a:avLst>
            <a:gd name="adj1" fmla="val 5192"/>
            <a:gd name="adj2" fmla="val 335334"/>
            <a:gd name="adj3" fmla="val 12002823"/>
            <a:gd name="adj4" fmla="val 1034758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454D5-447E-4005-B485-EE1F28849A85}">
      <dsp:nvSpPr>
        <dsp:cNvPr id="0" name=""/>
        <dsp:cNvSpPr/>
      </dsp:nvSpPr>
      <dsp:spPr>
        <a:xfrm>
          <a:off x="1232381" y="347473"/>
          <a:ext cx="1700814" cy="879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5º Monitoramento e Comunicação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1232381" y="347473"/>
        <a:ext cx="1700814" cy="879502"/>
      </dsp:txXfrm>
    </dsp:sp>
    <dsp:sp modelId="{2DB68AD1-7569-46CE-AE80-F3236BC44EB0}">
      <dsp:nvSpPr>
        <dsp:cNvPr id="0" name=""/>
        <dsp:cNvSpPr/>
      </dsp:nvSpPr>
      <dsp:spPr>
        <a:xfrm>
          <a:off x="288311" y="142368"/>
          <a:ext cx="5958318" cy="4556290"/>
        </a:xfrm>
        <a:prstGeom prst="circularArrow">
          <a:avLst>
            <a:gd name="adj1" fmla="val 5192"/>
            <a:gd name="adj2" fmla="val 335334"/>
            <a:gd name="adj3" fmla="val 16176518"/>
            <a:gd name="adj4" fmla="val 1530357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7397F-C0C2-4965-A1D6-1A1CB08F4011}">
      <dsp:nvSpPr>
        <dsp:cNvPr id="0" name=""/>
        <dsp:cNvSpPr/>
      </dsp:nvSpPr>
      <dsp:spPr>
        <a:xfrm>
          <a:off x="3461837" y="37985"/>
          <a:ext cx="297235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1º Conhecer o ambiente e os objetivos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3461837" y="37985"/>
        <a:ext cx="2972350" cy="1287422"/>
      </dsp:txXfrm>
    </dsp:sp>
    <dsp:sp modelId="{E45FC715-EC7E-4E06-B0EF-2B4252A4C26D}">
      <dsp:nvSpPr>
        <dsp:cNvPr id="0" name=""/>
        <dsp:cNvSpPr/>
      </dsp:nvSpPr>
      <dsp:spPr>
        <a:xfrm>
          <a:off x="1269336" y="-39"/>
          <a:ext cx="4835081" cy="4835081"/>
        </a:xfrm>
        <a:prstGeom prst="circularArrow">
          <a:avLst>
            <a:gd name="adj1" fmla="val 5192"/>
            <a:gd name="adj2" fmla="val 335334"/>
            <a:gd name="adj3" fmla="val 21295601"/>
            <a:gd name="adj4" fmla="val 1976417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B456D-B7DE-44B9-A3D0-CCDA7A6D527E}">
      <dsp:nvSpPr>
        <dsp:cNvPr id="0" name=""/>
        <dsp:cNvSpPr/>
      </dsp:nvSpPr>
      <dsp:spPr>
        <a:xfrm>
          <a:off x="4467655" y="2436808"/>
          <a:ext cx="2519563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2º Identificar os riscos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4467655" y="2436808"/>
        <a:ext cx="2519563" cy="1287422"/>
      </dsp:txXfrm>
    </dsp:sp>
    <dsp:sp modelId="{5C46C1C8-C3E1-49CA-9FCA-475B08CC4BD9}">
      <dsp:nvSpPr>
        <dsp:cNvPr id="0" name=""/>
        <dsp:cNvSpPr/>
      </dsp:nvSpPr>
      <dsp:spPr>
        <a:xfrm>
          <a:off x="1267032" y="2965"/>
          <a:ext cx="4835081" cy="4835081"/>
        </a:xfrm>
        <a:prstGeom prst="circularArrow">
          <a:avLst>
            <a:gd name="adj1" fmla="val 5192"/>
            <a:gd name="adj2" fmla="val 335334"/>
            <a:gd name="adj3" fmla="val 3379759"/>
            <a:gd name="adj4" fmla="val 224512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46999-2D67-4400-8F11-BB821C186B1F}">
      <dsp:nvSpPr>
        <dsp:cNvPr id="0" name=""/>
        <dsp:cNvSpPr/>
      </dsp:nvSpPr>
      <dsp:spPr>
        <a:xfrm>
          <a:off x="2679191" y="3920932"/>
          <a:ext cx="201537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3º Avaliação dos riscos e controles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2679191" y="3920932"/>
        <a:ext cx="2015370" cy="1287422"/>
      </dsp:txXfrm>
    </dsp:sp>
    <dsp:sp modelId="{DF0C0286-5480-473E-AE8C-45E87CEFE344}">
      <dsp:nvSpPr>
        <dsp:cNvPr id="0" name=""/>
        <dsp:cNvSpPr/>
      </dsp:nvSpPr>
      <dsp:spPr>
        <a:xfrm>
          <a:off x="1271639" y="2965"/>
          <a:ext cx="4835081" cy="4835081"/>
        </a:xfrm>
        <a:prstGeom prst="circularArrow">
          <a:avLst>
            <a:gd name="adj1" fmla="val 5192"/>
            <a:gd name="adj2" fmla="val 335334"/>
            <a:gd name="adj3" fmla="val 8219545"/>
            <a:gd name="adj4" fmla="val 7084907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58EDB-FA12-4F19-9275-09FD662D737A}">
      <dsp:nvSpPr>
        <dsp:cNvPr id="0" name=""/>
        <dsp:cNvSpPr/>
      </dsp:nvSpPr>
      <dsp:spPr>
        <a:xfrm>
          <a:off x="1002604" y="2436808"/>
          <a:ext cx="1287422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0066FF"/>
              </a:solidFill>
            </a:rPr>
            <a:t>4º Tratamento dos riscos</a:t>
          </a:r>
          <a:endParaRPr lang="pt-BR" sz="1600" b="1" kern="1200" dirty="0">
            <a:solidFill>
              <a:srgbClr val="0066FF"/>
            </a:solidFill>
          </a:endParaRPr>
        </a:p>
      </dsp:txBody>
      <dsp:txXfrm>
        <a:off x="1002604" y="2436808"/>
        <a:ext cx="1287422" cy="1287422"/>
      </dsp:txXfrm>
    </dsp:sp>
    <dsp:sp modelId="{5940F855-BA0B-423A-8188-38CBFE3890ED}">
      <dsp:nvSpPr>
        <dsp:cNvPr id="0" name=""/>
        <dsp:cNvSpPr/>
      </dsp:nvSpPr>
      <dsp:spPr>
        <a:xfrm>
          <a:off x="1250870" y="-262279"/>
          <a:ext cx="4835081" cy="4835081"/>
        </a:xfrm>
        <a:prstGeom prst="circularArrow">
          <a:avLst>
            <a:gd name="adj1" fmla="val 5192"/>
            <a:gd name="adj2" fmla="val 335334"/>
            <a:gd name="adj3" fmla="val 12002823"/>
            <a:gd name="adj4" fmla="val 1034758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454D5-447E-4005-B485-EE1F28849A85}">
      <dsp:nvSpPr>
        <dsp:cNvPr id="0" name=""/>
        <dsp:cNvSpPr/>
      </dsp:nvSpPr>
      <dsp:spPr>
        <a:xfrm>
          <a:off x="1232381" y="347473"/>
          <a:ext cx="1700814" cy="879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5º Monitoramento e Comunicação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1232381" y="347473"/>
        <a:ext cx="1700814" cy="879502"/>
      </dsp:txXfrm>
    </dsp:sp>
    <dsp:sp modelId="{2DB68AD1-7569-46CE-AE80-F3236BC44EB0}">
      <dsp:nvSpPr>
        <dsp:cNvPr id="0" name=""/>
        <dsp:cNvSpPr/>
      </dsp:nvSpPr>
      <dsp:spPr>
        <a:xfrm>
          <a:off x="288311" y="142368"/>
          <a:ext cx="5958318" cy="4556290"/>
        </a:xfrm>
        <a:prstGeom prst="circularArrow">
          <a:avLst>
            <a:gd name="adj1" fmla="val 5192"/>
            <a:gd name="adj2" fmla="val 335334"/>
            <a:gd name="adj3" fmla="val 16176518"/>
            <a:gd name="adj4" fmla="val 1530357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80672-A64F-45F7-8511-C1E0F842469E}">
      <dsp:nvSpPr>
        <dsp:cNvPr id="0" name=""/>
        <dsp:cNvSpPr/>
      </dsp:nvSpPr>
      <dsp:spPr>
        <a:xfrm>
          <a:off x="5388" y="0"/>
          <a:ext cx="5183672" cy="43385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Tratamento dos riscos</a:t>
          </a:r>
          <a:endParaRPr lang="pt-BR" sz="3200" kern="1200" dirty="0"/>
        </a:p>
      </dsp:txBody>
      <dsp:txXfrm>
        <a:off x="5388" y="0"/>
        <a:ext cx="5183672" cy="1301560"/>
      </dsp:txXfrm>
    </dsp:sp>
    <dsp:sp modelId="{51E24E48-5A39-4A29-AF52-96040DA0AFEB}">
      <dsp:nvSpPr>
        <dsp:cNvPr id="0" name=""/>
        <dsp:cNvSpPr/>
      </dsp:nvSpPr>
      <dsp:spPr>
        <a:xfrm>
          <a:off x="523755" y="1302831"/>
          <a:ext cx="4146938" cy="1308127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Definir a resposta ao risco em função do nível de risco e do apetite ao risco</a:t>
          </a:r>
          <a:endParaRPr lang="pt-BR" sz="2400" kern="1200" dirty="0"/>
        </a:p>
      </dsp:txBody>
      <dsp:txXfrm>
        <a:off x="562069" y="1341145"/>
        <a:ext cx="4070310" cy="1231499"/>
      </dsp:txXfrm>
    </dsp:sp>
    <dsp:sp modelId="{611BC0F4-2CB7-4149-A374-6346C773BBEC}">
      <dsp:nvSpPr>
        <dsp:cNvPr id="0" name=""/>
        <dsp:cNvSpPr/>
      </dsp:nvSpPr>
      <dsp:spPr>
        <a:xfrm>
          <a:off x="523755" y="2812210"/>
          <a:ext cx="4146938" cy="1308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Desenvolver e Implementar o plano de ação</a:t>
          </a:r>
          <a:endParaRPr lang="pt-BR" sz="2400" kern="1200" dirty="0"/>
        </a:p>
      </dsp:txBody>
      <dsp:txXfrm>
        <a:off x="562069" y="2850524"/>
        <a:ext cx="4070310" cy="1231499"/>
      </dsp:txXfrm>
    </dsp:sp>
    <dsp:sp modelId="{5C5B3B24-5D23-4DB1-B1EF-58DE71765DBA}">
      <dsp:nvSpPr>
        <dsp:cNvPr id="0" name=""/>
        <dsp:cNvSpPr/>
      </dsp:nvSpPr>
      <dsp:spPr>
        <a:xfrm>
          <a:off x="5577836" y="0"/>
          <a:ext cx="5183672" cy="43385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Registro e Relato</a:t>
          </a:r>
          <a:endParaRPr lang="pt-BR" sz="3200" kern="1200" dirty="0"/>
        </a:p>
      </dsp:txBody>
      <dsp:txXfrm>
        <a:off x="5577836" y="0"/>
        <a:ext cx="5183672" cy="1301560"/>
      </dsp:txXfrm>
    </dsp:sp>
    <dsp:sp modelId="{864FB6EE-65F7-4D90-A0C4-936AEF134E13}">
      <dsp:nvSpPr>
        <dsp:cNvPr id="0" name=""/>
        <dsp:cNvSpPr/>
      </dsp:nvSpPr>
      <dsp:spPr>
        <a:xfrm>
          <a:off x="6096203" y="1302831"/>
          <a:ext cx="4146938" cy="1308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Definição do método de registro</a:t>
          </a:r>
          <a:endParaRPr lang="pt-BR" sz="2400" kern="1200" dirty="0"/>
        </a:p>
      </dsp:txBody>
      <dsp:txXfrm>
        <a:off x="6134517" y="1341145"/>
        <a:ext cx="4070310" cy="1231499"/>
      </dsp:txXfrm>
    </dsp:sp>
    <dsp:sp modelId="{AAE1D9DE-0370-4AA6-98D5-4AA21F561E66}">
      <dsp:nvSpPr>
        <dsp:cNvPr id="0" name=""/>
        <dsp:cNvSpPr/>
      </dsp:nvSpPr>
      <dsp:spPr>
        <a:xfrm>
          <a:off x="6096203" y="2812210"/>
          <a:ext cx="4146938" cy="1308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Definição do método do relato </a:t>
          </a:r>
          <a:endParaRPr lang="pt-BR" sz="2400" kern="1200" dirty="0"/>
        </a:p>
      </dsp:txBody>
      <dsp:txXfrm>
        <a:off x="6134517" y="2850524"/>
        <a:ext cx="4070310" cy="123149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80672-A64F-45F7-8511-C1E0F842469E}">
      <dsp:nvSpPr>
        <dsp:cNvPr id="0" name=""/>
        <dsp:cNvSpPr/>
      </dsp:nvSpPr>
      <dsp:spPr>
        <a:xfrm>
          <a:off x="5388" y="0"/>
          <a:ext cx="5183672" cy="43385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Tratamento dos riscos</a:t>
          </a:r>
          <a:endParaRPr lang="pt-BR" sz="3200" kern="1200" dirty="0"/>
        </a:p>
      </dsp:txBody>
      <dsp:txXfrm>
        <a:off x="5388" y="0"/>
        <a:ext cx="5183672" cy="1301560"/>
      </dsp:txXfrm>
    </dsp:sp>
    <dsp:sp modelId="{51E24E48-5A39-4A29-AF52-96040DA0AFEB}">
      <dsp:nvSpPr>
        <dsp:cNvPr id="0" name=""/>
        <dsp:cNvSpPr/>
      </dsp:nvSpPr>
      <dsp:spPr>
        <a:xfrm>
          <a:off x="523755" y="1302831"/>
          <a:ext cx="4146938" cy="130812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Definir a resposta ao risco em função do nível de risco e do apetite ao risco</a:t>
          </a:r>
          <a:endParaRPr lang="pt-BR" sz="2400" kern="1200" dirty="0"/>
        </a:p>
      </dsp:txBody>
      <dsp:txXfrm>
        <a:off x="562069" y="1341145"/>
        <a:ext cx="4070310" cy="1231499"/>
      </dsp:txXfrm>
    </dsp:sp>
    <dsp:sp modelId="{611BC0F4-2CB7-4149-A374-6346C773BBEC}">
      <dsp:nvSpPr>
        <dsp:cNvPr id="0" name=""/>
        <dsp:cNvSpPr/>
      </dsp:nvSpPr>
      <dsp:spPr>
        <a:xfrm>
          <a:off x="523755" y="2812210"/>
          <a:ext cx="4146938" cy="1308127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Desenvolver e Implementar o plano de ação</a:t>
          </a:r>
          <a:endParaRPr lang="pt-BR" sz="2400" kern="1200" dirty="0"/>
        </a:p>
      </dsp:txBody>
      <dsp:txXfrm>
        <a:off x="562069" y="2850524"/>
        <a:ext cx="4070310" cy="1231499"/>
      </dsp:txXfrm>
    </dsp:sp>
    <dsp:sp modelId="{5C5B3B24-5D23-4DB1-B1EF-58DE71765DBA}">
      <dsp:nvSpPr>
        <dsp:cNvPr id="0" name=""/>
        <dsp:cNvSpPr/>
      </dsp:nvSpPr>
      <dsp:spPr>
        <a:xfrm>
          <a:off x="5577836" y="0"/>
          <a:ext cx="5183672" cy="43385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Registro e Relato</a:t>
          </a:r>
          <a:endParaRPr lang="pt-BR" sz="3200" kern="1200" dirty="0"/>
        </a:p>
      </dsp:txBody>
      <dsp:txXfrm>
        <a:off x="5577836" y="0"/>
        <a:ext cx="5183672" cy="1301560"/>
      </dsp:txXfrm>
    </dsp:sp>
    <dsp:sp modelId="{864FB6EE-65F7-4D90-A0C4-936AEF134E13}">
      <dsp:nvSpPr>
        <dsp:cNvPr id="0" name=""/>
        <dsp:cNvSpPr/>
      </dsp:nvSpPr>
      <dsp:spPr>
        <a:xfrm>
          <a:off x="6096203" y="1302831"/>
          <a:ext cx="4146938" cy="1308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Definição do método de registro</a:t>
          </a:r>
          <a:endParaRPr lang="pt-BR" sz="2400" kern="1200" dirty="0"/>
        </a:p>
      </dsp:txBody>
      <dsp:txXfrm>
        <a:off x="6134517" y="1341145"/>
        <a:ext cx="4070310" cy="1231499"/>
      </dsp:txXfrm>
    </dsp:sp>
    <dsp:sp modelId="{AAE1D9DE-0370-4AA6-98D5-4AA21F561E66}">
      <dsp:nvSpPr>
        <dsp:cNvPr id="0" name=""/>
        <dsp:cNvSpPr/>
      </dsp:nvSpPr>
      <dsp:spPr>
        <a:xfrm>
          <a:off x="6096203" y="2812210"/>
          <a:ext cx="4146938" cy="130812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Definição do método do relato </a:t>
          </a:r>
          <a:endParaRPr lang="pt-BR" sz="2400" kern="1200" dirty="0"/>
        </a:p>
      </dsp:txBody>
      <dsp:txXfrm>
        <a:off x="6134517" y="2850524"/>
        <a:ext cx="4070310" cy="123149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839DD8-C59A-4850-9744-58CA5C7F2A89}">
      <dsp:nvSpPr>
        <dsp:cNvPr id="0" name=""/>
        <dsp:cNvSpPr/>
      </dsp:nvSpPr>
      <dsp:spPr>
        <a:xfrm>
          <a:off x="854403" y="501691"/>
          <a:ext cx="3347954" cy="3347954"/>
        </a:xfrm>
        <a:prstGeom prst="blockArc">
          <a:avLst>
            <a:gd name="adj1" fmla="val 10800000"/>
            <a:gd name="adj2" fmla="val 162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3A0F6-4187-45F7-8513-C613C42E3013}">
      <dsp:nvSpPr>
        <dsp:cNvPr id="0" name=""/>
        <dsp:cNvSpPr/>
      </dsp:nvSpPr>
      <dsp:spPr>
        <a:xfrm>
          <a:off x="854403" y="501691"/>
          <a:ext cx="3347954" cy="3347954"/>
        </a:xfrm>
        <a:prstGeom prst="blockArc">
          <a:avLst>
            <a:gd name="adj1" fmla="val 5400000"/>
            <a:gd name="adj2" fmla="val 108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C7E01-511B-4CD1-A795-755C4FCCB146}">
      <dsp:nvSpPr>
        <dsp:cNvPr id="0" name=""/>
        <dsp:cNvSpPr/>
      </dsp:nvSpPr>
      <dsp:spPr>
        <a:xfrm>
          <a:off x="854403" y="501691"/>
          <a:ext cx="3347954" cy="3347954"/>
        </a:xfrm>
        <a:prstGeom prst="blockArc">
          <a:avLst>
            <a:gd name="adj1" fmla="val 0"/>
            <a:gd name="adj2" fmla="val 540000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B18F46-7EA9-4E02-892A-3C9CC618D8B8}">
      <dsp:nvSpPr>
        <dsp:cNvPr id="0" name=""/>
        <dsp:cNvSpPr/>
      </dsp:nvSpPr>
      <dsp:spPr>
        <a:xfrm>
          <a:off x="854403" y="501691"/>
          <a:ext cx="3347954" cy="3347954"/>
        </a:xfrm>
        <a:prstGeom prst="blockArc">
          <a:avLst>
            <a:gd name="adj1" fmla="val 16200000"/>
            <a:gd name="adj2" fmla="val 0"/>
            <a:gd name="adj3" fmla="val 463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FFDDB8-41EF-45B4-8964-4ECA72A805D4}">
      <dsp:nvSpPr>
        <dsp:cNvPr id="0" name=""/>
        <dsp:cNvSpPr/>
      </dsp:nvSpPr>
      <dsp:spPr>
        <a:xfrm>
          <a:off x="1758014" y="1405302"/>
          <a:ext cx="1540732" cy="15407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/>
            <a:t>Plano de ação</a:t>
          </a:r>
          <a:endParaRPr lang="pt-BR" sz="2500" kern="1200" dirty="0"/>
        </a:p>
      </dsp:txBody>
      <dsp:txXfrm>
        <a:off x="1983649" y="1630937"/>
        <a:ext cx="1089462" cy="1089462"/>
      </dsp:txXfrm>
    </dsp:sp>
    <dsp:sp modelId="{5D456088-78FF-4A02-B92A-DD1C53EDC12F}">
      <dsp:nvSpPr>
        <dsp:cNvPr id="0" name=""/>
        <dsp:cNvSpPr/>
      </dsp:nvSpPr>
      <dsp:spPr>
        <a:xfrm>
          <a:off x="1989124" y="1262"/>
          <a:ext cx="1078512" cy="1078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O que fazer?</a:t>
          </a:r>
          <a:endParaRPr lang="pt-BR" sz="1500" kern="1200" dirty="0"/>
        </a:p>
      </dsp:txBody>
      <dsp:txXfrm>
        <a:off x="2147068" y="159206"/>
        <a:ext cx="762624" cy="762624"/>
      </dsp:txXfrm>
    </dsp:sp>
    <dsp:sp modelId="{42E0F75B-2DA5-4D67-A5AC-603D4280E763}">
      <dsp:nvSpPr>
        <dsp:cNvPr id="0" name=""/>
        <dsp:cNvSpPr/>
      </dsp:nvSpPr>
      <dsp:spPr>
        <a:xfrm>
          <a:off x="3624275" y="1636412"/>
          <a:ext cx="1078512" cy="1078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Quem?</a:t>
          </a:r>
          <a:endParaRPr lang="pt-BR" sz="1500" kern="1200" dirty="0"/>
        </a:p>
      </dsp:txBody>
      <dsp:txXfrm>
        <a:off x="3782219" y="1794356"/>
        <a:ext cx="762624" cy="762624"/>
      </dsp:txXfrm>
    </dsp:sp>
    <dsp:sp modelId="{389EB0E8-5ED6-4148-A9FA-5A7C7391EA8B}">
      <dsp:nvSpPr>
        <dsp:cNvPr id="0" name=""/>
        <dsp:cNvSpPr/>
      </dsp:nvSpPr>
      <dsp:spPr>
        <a:xfrm>
          <a:off x="1989124" y="3271563"/>
          <a:ext cx="1078512" cy="1078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Como?</a:t>
          </a:r>
          <a:endParaRPr lang="pt-BR" sz="1500" kern="1200" dirty="0"/>
        </a:p>
      </dsp:txBody>
      <dsp:txXfrm>
        <a:off x="2147068" y="3429507"/>
        <a:ext cx="762624" cy="762624"/>
      </dsp:txXfrm>
    </dsp:sp>
    <dsp:sp modelId="{125345D2-E261-472E-95BB-76231582CCE9}">
      <dsp:nvSpPr>
        <dsp:cNvPr id="0" name=""/>
        <dsp:cNvSpPr/>
      </dsp:nvSpPr>
      <dsp:spPr>
        <a:xfrm>
          <a:off x="353974" y="1636412"/>
          <a:ext cx="1078512" cy="10785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Quando?</a:t>
          </a:r>
          <a:endParaRPr lang="pt-BR" sz="1500" kern="1200" dirty="0"/>
        </a:p>
      </dsp:txBody>
      <dsp:txXfrm>
        <a:off x="511918" y="1794356"/>
        <a:ext cx="762624" cy="762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F6806E-B5AF-4846-A880-75956EE7F515}">
      <dsp:nvSpPr>
        <dsp:cNvPr id="0" name=""/>
        <dsp:cNvSpPr/>
      </dsp:nvSpPr>
      <dsp:spPr>
        <a:xfrm>
          <a:off x="3078" y="70059"/>
          <a:ext cx="3001932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 smtClean="0"/>
            <a:t>Objetivo</a:t>
          </a:r>
          <a:endParaRPr lang="pt-BR" sz="3100" kern="1200" dirty="0"/>
        </a:p>
      </dsp:txBody>
      <dsp:txXfrm>
        <a:off x="3078" y="70059"/>
        <a:ext cx="3001932" cy="892800"/>
      </dsp:txXfrm>
    </dsp:sp>
    <dsp:sp modelId="{A916D2D0-91EF-48F9-9E30-91A18F33D29E}">
      <dsp:nvSpPr>
        <dsp:cNvPr id="0" name=""/>
        <dsp:cNvSpPr/>
      </dsp:nvSpPr>
      <dsp:spPr>
        <a:xfrm>
          <a:off x="3078" y="962859"/>
          <a:ext cx="3001932" cy="25953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3100" kern="1200" dirty="0" smtClean="0"/>
            <a:t>Obter uma proposta mais vantajosa em uma compra pública</a:t>
          </a:r>
          <a:endParaRPr lang="pt-BR" sz="3100" kern="1200" dirty="0"/>
        </a:p>
      </dsp:txBody>
      <dsp:txXfrm>
        <a:off x="3078" y="962859"/>
        <a:ext cx="3001932" cy="2595397"/>
      </dsp:txXfrm>
    </dsp:sp>
    <dsp:sp modelId="{4BDA3582-51BC-4DD3-B0CE-6B7BD0D3DB6F}">
      <dsp:nvSpPr>
        <dsp:cNvPr id="0" name=""/>
        <dsp:cNvSpPr/>
      </dsp:nvSpPr>
      <dsp:spPr>
        <a:xfrm>
          <a:off x="3425282" y="70059"/>
          <a:ext cx="3001932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 smtClean="0"/>
            <a:t>Risco</a:t>
          </a:r>
          <a:endParaRPr lang="pt-BR" sz="3100" kern="1200" dirty="0"/>
        </a:p>
      </dsp:txBody>
      <dsp:txXfrm>
        <a:off x="3425282" y="70059"/>
        <a:ext cx="3001932" cy="892800"/>
      </dsp:txXfrm>
    </dsp:sp>
    <dsp:sp modelId="{5A3D2916-0E62-4F72-89AB-3C5CAEF2D4EB}">
      <dsp:nvSpPr>
        <dsp:cNvPr id="0" name=""/>
        <dsp:cNvSpPr/>
      </dsp:nvSpPr>
      <dsp:spPr>
        <a:xfrm>
          <a:off x="3425282" y="962859"/>
          <a:ext cx="3001932" cy="25953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3100" kern="1200" dirty="0" smtClean="0"/>
            <a:t>Preços estimados incorretos</a:t>
          </a:r>
          <a:endParaRPr lang="pt-BR" sz="3100" kern="1200" dirty="0"/>
        </a:p>
      </dsp:txBody>
      <dsp:txXfrm>
        <a:off x="3425282" y="962859"/>
        <a:ext cx="3001932" cy="2595397"/>
      </dsp:txXfrm>
    </dsp:sp>
    <dsp:sp modelId="{F37429C8-191C-4D3A-8282-417E1D348A76}">
      <dsp:nvSpPr>
        <dsp:cNvPr id="0" name=""/>
        <dsp:cNvSpPr/>
      </dsp:nvSpPr>
      <dsp:spPr>
        <a:xfrm>
          <a:off x="6847486" y="70059"/>
          <a:ext cx="3001932" cy="89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100" kern="1200" dirty="0" smtClean="0"/>
            <a:t>Controle</a:t>
          </a:r>
          <a:endParaRPr lang="pt-BR" sz="3100" kern="1200" dirty="0"/>
        </a:p>
      </dsp:txBody>
      <dsp:txXfrm>
        <a:off x="6847486" y="70059"/>
        <a:ext cx="3001932" cy="892800"/>
      </dsp:txXfrm>
    </dsp:sp>
    <dsp:sp modelId="{3499F2FC-4DDE-4CBF-91A2-D97756561EBA}">
      <dsp:nvSpPr>
        <dsp:cNvPr id="0" name=""/>
        <dsp:cNvSpPr/>
      </dsp:nvSpPr>
      <dsp:spPr>
        <a:xfrm>
          <a:off x="6847486" y="962859"/>
          <a:ext cx="3001932" cy="25953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3100" kern="1200" dirty="0" smtClean="0"/>
            <a:t>Normativo de pesquisa de preços</a:t>
          </a:r>
          <a:endParaRPr lang="pt-BR" sz="3100" kern="1200" dirty="0"/>
        </a:p>
      </dsp:txBody>
      <dsp:txXfrm>
        <a:off x="6847486" y="962859"/>
        <a:ext cx="3001932" cy="259539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80672-A64F-45F7-8511-C1E0F842469E}">
      <dsp:nvSpPr>
        <dsp:cNvPr id="0" name=""/>
        <dsp:cNvSpPr/>
      </dsp:nvSpPr>
      <dsp:spPr>
        <a:xfrm>
          <a:off x="5388" y="0"/>
          <a:ext cx="5183672" cy="43385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Tratamento dos riscos</a:t>
          </a:r>
          <a:endParaRPr lang="pt-BR" sz="3200" kern="1200" dirty="0"/>
        </a:p>
      </dsp:txBody>
      <dsp:txXfrm>
        <a:off x="5388" y="0"/>
        <a:ext cx="5183672" cy="1301560"/>
      </dsp:txXfrm>
    </dsp:sp>
    <dsp:sp modelId="{51E24E48-5A39-4A29-AF52-96040DA0AFEB}">
      <dsp:nvSpPr>
        <dsp:cNvPr id="0" name=""/>
        <dsp:cNvSpPr/>
      </dsp:nvSpPr>
      <dsp:spPr>
        <a:xfrm>
          <a:off x="523755" y="1302831"/>
          <a:ext cx="4146938" cy="130812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Definir a resposta ao risco em função do nível de risco e do apetite ao risco</a:t>
          </a:r>
          <a:endParaRPr lang="pt-BR" sz="2400" kern="1200" dirty="0"/>
        </a:p>
      </dsp:txBody>
      <dsp:txXfrm>
        <a:off x="562069" y="1341145"/>
        <a:ext cx="4070310" cy="1231499"/>
      </dsp:txXfrm>
    </dsp:sp>
    <dsp:sp modelId="{611BC0F4-2CB7-4149-A374-6346C773BBEC}">
      <dsp:nvSpPr>
        <dsp:cNvPr id="0" name=""/>
        <dsp:cNvSpPr/>
      </dsp:nvSpPr>
      <dsp:spPr>
        <a:xfrm>
          <a:off x="523755" y="2812210"/>
          <a:ext cx="4146938" cy="1308127"/>
        </a:xfrm>
        <a:prstGeom prst="roundRect">
          <a:avLst>
            <a:gd name="adj" fmla="val 10000"/>
          </a:avLst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Desenvolver e Implementar o plano de ação</a:t>
          </a:r>
          <a:endParaRPr lang="pt-BR" sz="2400" kern="1200" dirty="0"/>
        </a:p>
      </dsp:txBody>
      <dsp:txXfrm>
        <a:off x="562069" y="2850524"/>
        <a:ext cx="4070310" cy="1231499"/>
      </dsp:txXfrm>
    </dsp:sp>
    <dsp:sp modelId="{5C5B3B24-5D23-4DB1-B1EF-58DE71765DBA}">
      <dsp:nvSpPr>
        <dsp:cNvPr id="0" name=""/>
        <dsp:cNvSpPr/>
      </dsp:nvSpPr>
      <dsp:spPr>
        <a:xfrm>
          <a:off x="5577836" y="0"/>
          <a:ext cx="5183672" cy="433853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3200" kern="1200" dirty="0" smtClean="0"/>
            <a:t>Registro e Relato</a:t>
          </a:r>
          <a:endParaRPr lang="pt-BR" sz="3200" kern="1200" dirty="0"/>
        </a:p>
      </dsp:txBody>
      <dsp:txXfrm>
        <a:off x="5577836" y="0"/>
        <a:ext cx="5183672" cy="1301560"/>
      </dsp:txXfrm>
    </dsp:sp>
    <dsp:sp modelId="{864FB6EE-65F7-4D90-A0C4-936AEF134E13}">
      <dsp:nvSpPr>
        <dsp:cNvPr id="0" name=""/>
        <dsp:cNvSpPr/>
      </dsp:nvSpPr>
      <dsp:spPr>
        <a:xfrm>
          <a:off x="6096203" y="1302831"/>
          <a:ext cx="4146938" cy="1308127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Definição do método de registro</a:t>
          </a:r>
          <a:endParaRPr lang="pt-BR" sz="2400" kern="1200" dirty="0"/>
        </a:p>
      </dsp:txBody>
      <dsp:txXfrm>
        <a:off x="6134517" y="1341145"/>
        <a:ext cx="4070310" cy="1231499"/>
      </dsp:txXfrm>
    </dsp:sp>
    <dsp:sp modelId="{AAE1D9DE-0370-4AA6-98D5-4AA21F561E66}">
      <dsp:nvSpPr>
        <dsp:cNvPr id="0" name=""/>
        <dsp:cNvSpPr/>
      </dsp:nvSpPr>
      <dsp:spPr>
        <a:xfrm>
          <a:off x="6096203" y="2812210"/>
          <a:ext cx="4146938" cy="1308127"/>
        </a:xfrm>
        <a:prstGeom prst="roundRect">
          <a:avLst>
            <a:gd name="adj" fmla="val 10000"/>
          </a:avLst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5720" rIns="6096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Definição do método do relato </a:t>
          </a:r>
          <a:endParaRPr lang="pt-BR" sz="2400" kern="1200" dirty="0"/>
        </a:p>
      </dsp:txBody>
      <dsp:txXfrm>
        <a:off x="6134517" y="2850524"/>
        <a:ext cx="4070310" cy="1231499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7397F-C0C2-4965-A1D6-1A1CB08F4011}">
      <dsp:nvSpPr>
        <dsp:cNvPr id="0" name=""/>
        <dsp:cNvSpPr/>
      </dsp:nvSpPr>
      <dsp:spPr>
        <a:xfrm>
          <a:off x="3461837" y="37985"/>
          <a:ext cx="297235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1º Conhecer o ambiente e os objetivos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3461837" y="37985"/>
        <a:ext cx="2972350" cy="1287422"/>
      </dsp:txXfrm>
    </dsp:sp>
    <dsp:sp modelId="{E45FC715-EC7E-4E06-B0EF-2B4252A4C26D}">
      <dsp:nvSpPr>
        <dsp:cNvPr id="0" name=""/>
        <dsp:cNvSpPr/>
      </dsp:nvSpPr>
      <dsp:spPr>
        <a:xfrm>
          <a:off x="1269336" y="-39"/>
          <a:ext cx="4835081" cy="4835081"/>
        </a:xfrm>
        <a:prstGeom prst="circularArrow">
          <a:avLst>
            <a:gd name="adj1" fmla="val 5192"/>
            <a:gd name="adj2" fmla="val 335334"/>
            <a:gd name="adj3" fmla="val 21295601"/>
            <a:gd name="adj4" fmla="val 1976417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B456D-B7DE-44B9-A3D0-CCDA7A6D527E}">
      <dsp:nvSpPr>
        <dsp:cNvPr id="0" name=""/>
        <dsp:cNvSpPr/>
      </dsp:nvSpPr>
      <dsp:spPr>
        <a:xfrm>
          <a:off x="4467655" y="2436808"/>
          <a:ext cx="2519563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2º Identificar os riscos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4467655" y="2436808"/>
        <a:ext cx="2519563" cy="1287422"/>
      </dsp:txXfrm>
    </dsp:sp>
    <dsp:sp modelId="{5C46C1C8-C3E1-49CA-9FCA-475B08CC4BD9}">
      <dsp:nvSpPr>
        <dsp:cNvPr id="0" name=""/>
        <dsp:cNvSpPr/>
      </dsp:nvSpPr>
      <dsp:spPr>
        <a:xfrm>
          <a:off x="1267032" y="2965"/>
          <a:ext cx="4835081" cy="4835081"/>
        </a:xfrm>
        <a:prstGeom prst="circularArrow">
          <a:avLst>
            <a:gd name="adj1" fmla="val 5192"/>
            <a:gd name="adj2" fmla="val 335334"/>
            <a:gd name="adj3" fmla="val 3379759"/>
            <a:gd name="adj4" fmla="val 2245121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846999-2D67-4400-8F11-BB821C186B1F}">
      <dsp:nvSpPr>
        <dsp:cNvPr id="0" name=""/>
        <dsp:cNvSpPr/>
      </dsp:nvSpPr>
      <dsp:spPr>
        <a:xfrm>
          <a:off x="2679191" y="3920932"/>
          <a:ext cx="2015370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3º Avaliação dos riscos e controles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2679191" y="3920932"/>
        <a:ext cx="2015370" cy="1287422"/>
      </dsp:txXfrm>
    </dsp:sp>
    <dsp:sp modelId="{DF0C0286-5480-473E-AE8C-45E87CEFE344}">
      <dsp:nvSpPr>
        <dsp:cNvPr id="0" name=""/>
        <dsp:cNvSpPr/>
      </dsp:nvSpPr>
      <dsp:spPr>
        <a:xfrm>
          <a:off x="1271639" y="2965"/>
          <a:ext cx="4835081" cy="4835081"/>
        </a:xfrm>
        <a:prstGeom prst="circularArrow">
          <a:avLst>
            <a:gd name="adj1" fmla="val 5192"/>
            <a:gd name="adj2" fmla="val 335334"/>
            <a:gd name="adj3" fmla="val 8219545"/>
            <a:gd name="adj4" fmla="val 7084907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58EDB-FA12-4F19-9275-09FD662D737A}">
      <dsp:nvSpPr>
        <dsp:cNvPr id="0" name=""/>
        <dsp:cNvSpPr/>
      </dsp:nvSpPr>
      <dsp:spPr>
        <a:xfrm>
          <a:off x="1002604" y="2436808"/>
          <a:ext cx="1287422" cy="12874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FF0000"/>
              </a:solidFill>
            </a:rPr>
            <a:t>4º Tratamento dos riscos</a:t>
          </a:r>
          <a:endParaRPr lang="pt-BR" sz="1600" b="1" kern="1200" dirty="0">
            <a:solidFill>
              <a:srgbClr val="FF0000"/>
            </a:solidFill>
          </a:endParaRPr>
        </a:p>
      </dsp:txBody>
      <dsp:txXfrm>
        <a:off x="1002604" y="2436808"/>
        <a:ext cx="1287422" cy="1287422"/>
      </dsp:txXfrm>
    </dsp:sp>
    <dsp:sp modelId="{5940F855-BA0B-423A-8188-38CBFE3890ED}">
      <dsp:nvSpPr>
        <dsp:cNvPr id="0" name=""/>
        <dsp:cNvSpPr/>
      </dsp:nvSpPr>
      <dsp:spPr>
        <a:xfrm>
          <a:off x="1250870" y="-262279"/>
          <a:ext cx="4835081" cy="4835081"/>
        </a:xfrm>
        <a:prstGeom prst="circularArrow">
          <a:avLst>
            <a:gd name="adj1" fmla="val 5192"/>
            <a:gd name="adj2" fmla="val 335334"/>
            <a:gd name="adj3" fmla="val 12002823"/>
            <a:gd name="adj4" fmla="val 1034758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454D5-447E-4005-B485-EE1F28849A85}">
      <dsp:nvSpPr>
        <dsp:cNvPr id="0" name=""/>
        <dsp:cNvSpPr/>
      </dsp:nvSpPr>
      <dsp:spPr>
        <a:xfrm>
          <a:off x="1232381" y="347473"/>
          <a:ext cx="1700814" cy="879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 dirty="0" smtClean="0">
              <a:solidFill>
                <a:srgbClr val="0066FF"/>
              </a:solidFill>
            </a:rPr>
            <a:t>5º Monitoramento e Comunicação</a:t>
          </a:r>
          <a:endParaRPr lang="pt-BR" sz="1600" b="1" kern="1200" dirty="0">
            <a:solidFill>
              <a:srgbClr val="0066FF"/>
            </a:solidFill>
          </a:endParaRPr>
        </a:p>
      </dsp:txBody>
      <dsp:txXfrm>
        <a:off x="1232381" y="347473"/>
        <a:ext cx="1700814" cy="879502"/>
      </dsp:txXfrm>
    </dsp:sp>
    <dsp:sp modelId="{2DB68AD1-7569-46CE-AE80-F3236BC44EB0}">
      <dsp:nvSpPr>
        <dsp:cNvPr id="0" name=""/>
        <dsp:cNvSpPr/>
      </dsp:nvSpPr>
      <dsp:spPr>
        <a:xfrm>
          <a:off x="288311" y="142368"/>
          <a:ext cx="5958318" cy="4556290"/>
        </a:xfrm>
        <a:prstGeom prst="circularArrow">
          <a:avLst>
            <a:gd name="adj1" fmla="val 5192"/>
            <a:gd name="adj2" fmla="val 335334"/>
            <a:gd name="adj3" fmla="val 16176518"/>
            <a:gd name="adj4" fmla="val 15303576"/>
            <a:gd name="adj5" fmla="val 605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66EFB-417E-474B-ACA9-7C245E7A1DE6}">
      <dsp:nvSpPr>
        <dsp:cNvPr id="0" name=""/>
        <dsp:cNvSpPr/>
      </dsp:nvSpPr>
      <dsp:spPr>
        <a:xfrm>
          <a:off x="5262" y="0"/>
          <a:ext cx="5062686" cy="41233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Comunicação e consulta</a:t>
          </a:r>
          <a:endParaRPr lang="pt-BR" sz="2800" kern="1200" dirty="0"/>
        </a:p>
      </dsp:txBody>
      <dsp:txXfrm>
        <a:off x="5262" y="0"/>
        <a:ext cx="5062686" cy="1236997"/>
      </dsp:txXfrm>
    </dsp:sp>
    <dsp:sp modelId="{336232CF-5E21-43A3-8281-F3D899ED031C}">
      <dsp:nvSpPr>
        <dsp:cNvPr id="0" name=""/>
        <dsp:cNvSpPr/>
      </dsp:nvSpPr>
      <dsp:spPr>
        <a:xfrm>
          <a:off x="511531" y="1237349"/>
          <a:ext cx="4050149" cy="8100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Assegurar que pontos de vista diferentes sejam considerados ao se definirem os critérios de risco e se avaliarem os riscos</a:t>
          </a:r>
          <a:endParaRPr lang="pt-BR" sz="1800" kern="1200" dirty="0"/>
        </a:p>
      </dsp:txBody>
      <dsp:txXfrm>
        <a:off x="535257" y="1261075"/>
        <a:ext cx="4002697" cy="762616"/>
      </dsp:txXfrm>
    </dsp:sp>
    <dsp:sp modelId="{C173BC51-4D63-479B-B3B3-DE723213001D}">
      <dsp:nvSpPr>
        <dsp:cNvPr id="0" name=""/>
        <dsp:cNvSpPr/>
      </dsp:nvSpPr>
      <dsp:spPr>
        <a:xfrm>
          <a:off x="511531" y="2172043"/>
          <a:ext cx="4050149" cy="8100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Garantir que as informações sejam íntegras, confiáveis e tempestivas</a:t>
          </a:r>
          <a:endParaRPr lang="pt-BR" sz="1800" kern="1200" dirty="0"/>
        </a:p>
      </dsp:txBody>
      <dsp:txXfrm>
        <a:off x="535257" y="2195769"/>
        <a:ext cx="4002697" cy="762616"/>
      </dsp:txXfrm>
    </dsp:sp>
    <dsp:sp modelId="{61DAB251-2B99-4F1C-8C69-0F068A8FF3BC}">
      <dsp:nvSpPr>
        <dsp:cNvPr id="0" name=""/>
        <dsp:cNvSpPr/>
      </dsp:nvSpPr>
      <dsp:spPr>
        <a:xfrm>
          <a:off x="511531" y="3106737"/>
          <a:ext cx="4050149" cy="8100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Reunir  diferentes áreas de especialização para cada etapa do processo  de gestão de riscos</a:t>
          </a:r>
          <a:endParaRPr lang="pt-BR" sz="1800" kern="1200" dirty="0"/>
        </a:p>
      </dsp:txBody>
      <dsp:txXfrm>
        <a:off x="535257" y="3130463"/>
        <a:ext cx="4002697" cy="762616"/>
      </dsp:txXfrm>
    </dsp:sp>
    <dsp:sp modelId="{B2DF62A7-DF5A-49BB-93A0-C65BCC4E3AD2}">
      <dsp:nvSpPr>
        <dsp:cNvPr id="0" name=""/>
        <dsp:cNvSpPr/>
      </dsp:nvSpPr>
      <dsp:spPr>
        <a:xfrm>
          <a:off x="5447650" y="0"/>
          <a:ext cx="5062686" cy="4123324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Monitoramento dos riscos</a:t>
          </a:r>
          <a:endParaRPr lang="pt-BR" sz="2800" kern="1200" dirty="0"/>
        </a:p>
      </dsp:txBody>
      <dsp:txXfrm>
        <a:off x="5447650" y="0"/>
        <a:ext cx="5062686" cy="1236997"/>
      </dsp:txXfrm>
    </dsp:sp>
    <dsp:sp modelId="{90234128-4EA7-4DE9-A9B2-5C87BF1130DB}">
      <dsp:nvSpPr>
        <dsp:cNvPr id="0" name=""/>
        <dsp:cNvSpPr/>
      </dsp:nvSpPr>
      <dsp:spPr>
        <a:xfrm>
          <a:off x="5953919" y="1238205"/>
          <a:ext cx="4050149" cy="1243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Avaliação contínua dos controles</a:t>
          </a:r>
          <a:endParaRPr lang="pt-BR" sz="1800" kern="1200" dirty="0"/>
        </a:p>
      </dsp:txBody>
      <dsp:txXfrm>
        <a:off x="5990332" y="1274618"/>
        <a:ext cx="3977323" cy="1170412"/>
      </dsp:txXfrm>
    </dsp:sp>
    <dsp:sp modelId="{C9779F70-FC7B-4439-A97B-2D1150EA5DF9}">
      <dsp:nvSpPr>
        <dsp:cNvPr id="0" name=""/>
        <dsp:cNvSpPr/>
      </dsp:nvSpPr>
      <dsp:spPr>
        <a:xfrm>
          <a:off x="5953919" y="2672711"/>
          <a:ext cx="4050149" cy="12432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Revisar e melhorar o sistema de gestão de riscos</a:t>
          </a:r>
          <a:endParaRPr lang="pt-BR" sz="1800" kern="1200" dirty="0"/>
        </a:p>
      </dsp:txBody>
      <dsp:txXfrm>
        <a:off x="5990332" y="2709124"/>
        <a:ext cx="3977323" cy="11704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D7FA2-AE7F-4708-81C4-5257E5A650A0}">
      <dsp:nvSpPr>
        <dsp:cNvPr id="0" name=""/>
        <dsp:cNvSpPr/>
      </dsp:nvSpPr>
      <dsp:spPr>
        <a:xfrm>
          <a:off x="4513308" y="1831343"/>
          <a:ext cx="1147340" cy="1147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smtClean="0"/>
            <a:t>Gestão de riscos</a:t>
          </a:r>
          <a:endParaRPr lang="pt-BR" sz="1800" kern="1200" dirty="0"/>
        </a:p>
      </dsp:txBody>
      <dsp:txXfrm>
        <a:off x="4681332" y="1999367"/>
        <a:ext cx="811292" cy="811292"/>
      </dsp:txXfrm>
    </dsp:sp>
    <dsp:sp modelId="{4E0E588A-0F55-4790-B43C-3F738EA97830}">
      <dsp:nvSpPr>
        <dsp:cNvPr id="0" name=""/>
        <dsp:cNvSpPr/>
      </dsp:nvSpPr>
      <dsp:spPr>
        <a:xfrm rot="16200000">
          <a:off x="4973862" y="1412559"/>
          <a:ext cx="226233" cy="423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500" kern="1200"/>
        </a:p>
      </dsp:txBody>
      <dsp:txXfrm>
        <a:off x="5007797" y="1531198"/>
        <a:ext cx="158363" cy="254110"/>
      </dsp:txXfrm>
    </dsp:sp>
    <dsp:sp modelId="{A4FCA9E5-B3D5-4136-9E7E-6D58A4FEE798}">
      <dsp:nvSpPr>
        <dsp:cNvPr id="0" name=""/>
        <dsp:cNvSpPr/>
      </dsp:nvSpPr>
      <dsp:spPr>
        <a:xfrm>
          <a:off x="4284448" y="-81502"/>
          <a:ext cx="1605062" cy="14859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Governança</a:t>
          </a:r>
          <a:endParaRPr lang="pt-BR" sz="1600" kern="1200" dirty="0"/>
        </a:p>
      </dsp:txBody>
      <dsp:txXfrm>
        <a:off x="4519504" y="136116"/>
        <a:ext cx="1134950" cy="1050754"/>
      </dsp:txXfrm>
    </dsp:sp>
    <dsp:sp modelId="{8FABFFFB-1D2B-4B96-92F5-2424D980EAC4}">
      <dsp:nvSpPr>
        <dsp:cNvPr id="0" name=""/>
        <dsp:cNvSpPr/>
      </dsp:nvSpPr>
      <dsp:spPr>
        <a:xfrm>
          <a:off x="5741958" y="2193254"/>
          <a:ext cx="195881" cy="423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500" kern="1200"/>
        </a:p>
      </dsp:txBody>
      <dsp:txXfrm>
        <a:off x="5741958" y="2277958"/>
        <a:ext cx="137117" cy="254110"/>
      </dsp:txXfrm>
    </dsp:sp>
    <dsp:sp modelId="{26890B99-9A77-4239-87A9-0B2FF85A1F55}">
      <dsp:nvSpPr>
        <dsp:cNvPr id="0" name=""/>
        <dsp:cNvSpPr/>
      </dsp:nvSpPr>
      <dsp:spPr>
        <a:xfrm>
          <a:off x="6030236" y="1698036"/>
          <a:ext cx="1600527" cy="14139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Integridade</a:t>
          </a:r>
          <a:endParaRPr lang="pt-BR" sz="1600" kern="1200" dirty="0"/>
        </a:p>
      </dsp:txBody>
      <dsp:txXfrm>
        <a:off x="6264628" y="1905105"/>
        <a:ext cx="1131743" cy="999817"/>
      </dsp:txXfrm>
    </dsp:sp>
    <dsp:sp modelId="{9CB6D15E-163F-4CAE-9116-84241AEE1BC8}">
      <dsp:nvSpPr>
        <dsp:cNvPr id="0" name=""/>
        <dsp:cNvSpPr/>
      </dsp:nvSpPr>
      <dsp:spPr>
        <a:xfrm rot="5400000">
          <a:off x="4954608" y="3009189"/>
          <a:ext cx="264742" cy="423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500" kern="1200"/>
        </a:p>
      </dsp:txBody>
      <dsp:txXfrm>
        <a:off x="4994320" y="3054182"/>
        <a:ext cx="185319" cy="254110"/>
      </dsp:txXfrm>
    </dsp:sp>
    <dsp:sp modelId="{43ABB43F-4EC5-485F-8418-0045806CB972}">
      <dsp:nvSpPr>
        <dsp:cNvPr id="0" name=""/>
        <dsp:cNvSpPr/>
      </dsp:nvSpPr>
      <dsp:spPr>
        <a:xfrm>
          <a:off x="4312456" y="3478198"/>
          <a:ext cx="1549045" cy="134067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Controles Internos</a:t>
          </a:r>
          <a:endParaRPr lang="pt-BR" sz="1600" kern="1200" dirty="0"/>
        </a:p>
      </dsp:txBody>
      <dsp:txXfrm>
        <a:off x="4539308" y="3674535"/>
        <a:ext cx="1095341" cy="948000"/>
      </dsp:txXfrm>
    </dsp:sp>
    <dsp:sp modelId="{ABB21C02-03F1-4098-A4CA-B62C463877B0}">
      <dsp:nvSpPr>
        <dsp:cNvPr id="0" name=""/>
        <dsp:cNvSpPr/>
      </dsp:nvSpPr>
      <dsp:spPr>
        <a:xfrm rot="10800000">
          <a:off x="4213351" y="2193254"/>
          <a:ext cx="211969" cy="4235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500" kern="1200"/>
        </a:p>
      </dsp:txBody>
      <dsp:txXfrm rot="10800000">
        <a:off x="4276942" y="2277958"/>
        <a:ext cx="148378" cy="254110"/>
      </dsp:txXfrm>
    </dsp:sp>
    <dsp:sp modelId="{37C680CB-973C-4FF6-B7DA-F801EC39C552}">
      <dsp:nvSpPr>
        <dsp:cNvPr id="0" name=""/>
        <dsp:cNvSpPr/>
      </dsp:nvSpPr>
      <dsp:spPr>
        <a:xfrm>
          <a:off x="2573550" y="1721797"/>
          <a:ext cx="1539815" cy="13664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err="1" smtClean="0"/>
            <a:t>Compliance</a:t>
          </a:r>
          <a:endParaRPr lang="pt-BR" sz="1600" kern="1200" dirty="0"/>
        </a:p>
      </dsp:txBody>
      <dsp:txXfrm>
        <a:off x="2799051" y="1921907"/>
        <a:ext cx="1088813" cy="9662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A9E76-F789-498F-A16B-001177036312}">
      <dsp:nvSpPr>
        <dsp:cNvPr id="0" name=""/>
        <dsp:cNvSpPr/>
      </dsp:nvSpPr>
      <dsp:spPr>
        <a:xfrm>
          <a:off x="0" y="257332"/>
          <a:ext cx="4378528" cy="43785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Gestão de riscos</a:t>
          </a:r>
          <a:endParaRPr lang="pt-BR" sz="2000" kern="1200" dirty="0"/>
        </a:p>
      </dsp:txBody>
      <dsp:txXfrm>
        <a:off x="1424116" y="476258"/>
        <a:ext cx="1530295" cy="656779"/>
      </dsp:txXfrm>
    </dsp:sp>
    <dsp:sp modelId="{0A041E20-63BB-4BEB-910F-063CC1B3E018}">
      <dsp:nvSpPr>
        <dsp:cNvPr id="0" name=""/>
        <dsp:cNvSpPr/>
      </dsp:nvSpPr>
      <dsp:spPr>
        <a:xfrm>
          <a:off x="547315" y="1351964"/>
          <a:ext cx="3283896" cy="32838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Controles Internos</a:t>
          </a:r>
          <a:endParaRPr lang="pt-BR" sz="2000" kern="1200" dirty="0"/>
        </a:p>
      </dsp:txBody>
      <dsp:txXfrm>
        <a:off x="1424116" y="1557207"/>
        <a:ext cx="1530295" cy="615730"/>
      </dsp:txXfrm>
    </dsp:sp>
    <dsp:sp modelId="{CFD519E0-BE9A-4A52-A4AE-E421B6F2E570}">
      <dsp:nvSpPr>
        <dsp:cNvPr id="0" name=""/>
        <dsp:cNvSpPr/>
      </dsp:nvSpPr>
      <dsp:spPr>
        <a:xfrm>
          <a:off x="1094632" y="2446596"/>
          <a:ext cx="2189264" cy="21892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err="1" smtClean="0"/>
            <a:t>Compliance</a:t>
          </a:r>
          <a:endParaRPr lang="pt-BR" sz="2000" kern="1200" dirty="0"/>
        </a:p>
      </dsp:txBody>
      <dsp:txXfrm>
        <a:off x="1415242" y="2993912"/>
        <a:ext cx="1548043" cy="10946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E1DF5-5CE3-474C-92E9-FB46FCFB820D}">
      <dsp:nvSpPr>
        <dsp:cNvPr id="0" name=""/>
        <dsp:cNvSpPr/>
      </dsp:nvSpPr>
      <dsp:spPr>
        <a:xfrm>
          <a:off x="1495789" y="56807"/>
          <a:ext cx="2726740" cy="27267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/>
            <a:t>Gerenciamento de Riscos dos Processos</a:t>
          </a:r>
          <a:endParaRPr lang="pt-BR" sz="2000" b="1" kern="1200" dirty="0"/>
        </a:p>
      </dsp:txBody>
      <dsp:txXfrm>
        <a:off x="1859355" y="533986"/>
        <a:ext cx="1999609" cy="1227033"/>
      </dsp:txXfrm>
    </dsp:sp>
    <dsp:sp modelId="{EF2ED166-607D-4717-9098-375CD66EF869}">
      <dsp:nvSpPr>
        <dsp:cNvPr id="0" name=""/>
        <dsp:cNvSpPr/>
      </dsp:nvSpPr>
      <dsp:spPr>
        <a:xfrm>
          <a:off x="2374954" y="1750140"/>
          <a:ext cx="2866404" cy="27267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/>
            <a:t>Tomada de Decisão Fundamentada</a:t>
          </a:r>
          <a:endParaRPr lang="pt-BR" sz="2000" b="1" kern="1200" dirty="0"/>
        </a:p>
      </dsp:txBody>
      <dsp:txXfrm>
        <a:off x="3251596" y="2454548"/>
        <a:ext cx="1719842" cy="1499707"/>
      </dsp:txXfrm>
    </dsp:sp>
    <dsp:sp modelId="{137B3B7D-82BA-4154-A5E1-8DBC52B38B50}">
      <dsp:nvSpPr>
        <dsp:cNvPr id="0" name=""/>
        <dsp:cNvSpPr/>
      </dsp:nvSpPr>
      <dsp:spPr>
        <a:xfrm>
          <a:off x="511890" y="1761020"/>
          <a:ext cx="2726740" cy="272674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/>
            <a:t>Informação Gerencial Sistematizada e Comunicada</a:t>
          </a:r>
          <a:endParaRPr lang="pt-BR" sz="2000" b="1" kern="1200" dirty="0"/>
        </a:p>
      </dsp:txBody>
      <dsp:txXfrm>
        <a:off x="768658" y="2465428"/>
        <a:ext cx="1636044" cy="149970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804A9-012E-482D-91F9-0A533629D31A}">
      <dsp:nvSpPr>
        <dsp:cNvPr id="0" name=""/>
        <dsp:cNvSpPr/>
      </dsp:nvSpPr>
      <dsp:spPr>
        <a:xfrm>
          <a:off x="0" y="1252078"/>
          <a:ext cx="7955741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27F08-656D-495F-AE8E-18C393462A63}">
      <dsp:nvSpPr>
        <dsp:cNvPr id="0" name=""/>
        <dsp:cNvSpPr/>
      </dsp:nvSpPr>
      <dsp:spPr>
        <a:xfrm>
          <a:off x="407620" y="113056"/>
          <a:ext cx="2892436" cy="145518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96" tIns="0" rIns="2104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ISO 31000/2018</a:t>
          </a:r>
          <a:endParaRPr lang="pt-BR" sz="2400" kern="1200" dirty="0"/>
        </a:p>
      </dsp:txBody>
      <dsp:txXfrm>
        <a:off x="478656" y="184092"/>
        <a:ext cx="2750364" cy="1313115"/>
      </dsp:txXfrm>
    </dsp:sp>
    <dsp:sp modelId="{A57C8FE1-4E3A-4018-A597-265967E3ACF8}">
      <dsp:nvSpPr>
        <dsp:cNvPr id="0" name=""/>
        <dsp:cNvSpPr/>
      </dsp:nvSpPr>
      <dsp:spPr>
        <a:xfrm>
          <a:off x="0" y="2747031"/>
          <a:ext cx="7955741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5B2E2-027D-4A00-BB74-FC7506EB5617}">
      <dsp:nvSpPr>
        <dsp:cNvPr id="0" name=""/>
        <dsp:cNvSpPr/>
      </dsp:nvSpPr>
      <dsp:spPr>
        <a:xfrm>
          <a:off x="434395" y="1864538"/>
          <a:ext cx="2876231" cy="116231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96" tIns="0" rIns="2104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COSO</a:t>
          </a:r>
          <a:endParaRPr lang="pt-BR" sz="2400" kern="1200" dirty="0"/>
        </a:p>
      </dsp:txBody>
      <dsp:txXfrm>
        <a:off x="491134" y="1921277"/>
        <a:ext cx="2762753" cy="1048834"/>
      </dsp:txXfrm>
    </dsp:sp>
    <dsp:sp modelId="{1B001F45-839E-4148-96C4-CF9E34F95C5E}">
      <dsp:nvSpPr>
        <dsp:cNvPr id="0" name=""/>
        <dsp:cNvSpPr/>
      </dsp:nvSpPr>
      <dsp:spPr>
        <a:xfrm>
          <a:off x="0" y="4068468"/>
          <a:ext cx="7955741" cy="52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98902-6736-4A7E-AF66-777D76106B7C}">
      <dsp:nvSpPr>
        <dsp:cNvPr id="0" name=""/>
        <dsp:cNvSpPr/>
      </dsp:nvSpPr>
      <dsp:spPr>
        <a:xfrm>
          <a:off x="397787" y="3389631"/>
          <a:ext cx="2862865" cy="98879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0496" tIns="0" rIns="210496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 smtClean="0"/>
            <a:t>Orange Book</a:t>
          </a:r>
          <a:endParaRPr lang="pt-BR" sz="2400" kern="1200" dirty="0"/>
        </a:p>
      </dsp:txBody>
      <dsp:txXfrm>
        <a:off x="446056" y="3437900"/>
        <a:ext cx="2766327" cy="8922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6DE57-D69D-4AA4-B4CA-F3485B112277}">
      <dsp:nvSpPr>
        <dsp:cNvPr id="0" name=""/>
        <dsp:cNvSpPr/>
      </dsp:nvSpPr>
      <dsp:spPr>
        <a:xfrm>
          <a:off x="4186765" y="0"/>
          <a:ext cx="6309360" cy="143100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Objetivos pertinentes a serem considerados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Relacionamentos com outros projetos, processos e atividades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Resultados esperados das etapas a serem realizadas no processo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Recursos requeridos, responsabilidades e registros a serem mantidos</a:t>
          </a:r>
          <a:endParaRPr lang="pt-BR" sz="1400" kern="1200" dirty="0"/>
        </a:p>
      </dsp:txBody>
      <dsp:txXfrm>
        <a:off x="4186765" y="178876"/>
        <a:ext cx="5772733" cy="1073254"/>
      </dsp:txXfrm>
    </dsp:sp>
    <dsp:sp modelId="{48521854-210C-488B-960A-9D4D31956CFF}">
      <dsp:nvSpPr>
        <dsp:cNvPr id="0" name=""/>
        <dsp:cNvSpPr/>
      </dsp:nvSpPr>
      <dsp:spPr>
        <a:xfrm>
          <a:off x="0" y="366"/>
          <a:ext cx="4206240" cy="1431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Escopo</a:t>
          </a:r>
          <a:endParaRPr lang="pt-BR" sz="2600" kern="1200" dirty="0"/>
        </a:p>
      </dsp:txBody>
      <dsp:txXfrm>
        <a:off x="69856" y="70222"/>
        <a:ext cx="4066528" cy="1291294"/>
      </dsp:txXfrm>
    </dsp:sp>
    <dsp:sp modelId="{ACD4C996-7D9E-4832-A4E0-E7222CC1B415}">
      <dsp:nvSpPr>
        <dsp:cNvPr id="0" name=""/>
        <dsp:cNvSpPr/>
      </dsp:nvSpPr>
      <dsp:spPr>
        <a:xfrm>
          <a:off x="4206240" y="1574474"/>
          <a:ext cx="6309360" cy="143100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Compreensão dos ambientes externos e internos (fatores sociais, culturais, econômicos tecnológicos, políticos)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Relações e compromissos contratuais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Estratégia, objetivos e políticas da organização</a:t>
          </a:r>
          <a:endParaRPr lang="pt-B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400" kern="1200" dirty="0" smtClean="0"/>
            <a:t>Normas, diretrizes e modelos adotados pela organização</a:t>
          </a:r>
          <a:endParaRPr lang="pt-BR" sz="1400" kern="1200" dirty="0"/>
        </a:p>
      </dsp:txBody>
      <dsp:txXfrm>
        <a:off x="4206240" y="1753350"/>
        <a:ext cx="5772733" cy="1073254"/>
      </dsp:txXfrm>
    </dsp:sp>
    <dsp:sp modelId="{5DA4AD50-EAA6-4BB6-9D83-EE0BC5D5DF6D}">
      <dsp:nvSpPr>
        <dsp:cNvPr id="0" name=""/>
        <dsp:cNvSpPr/>
      </dsp:nvSpPr>
      <dsp:spPr>
        <a:xfrm>
          <a:off x="0" y="1574474"/>
          <a:ext cx="4206240" cy="14310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Contexto externo e interno</a:t>
          </a:r>
          <a:endParaRPr lang="pt-BR" sz="2600" kern="1200" dirty="0"/>
        </a:p>
      </dsp:txBody>
      <dsp:txXfrm>
        <a:off x="69856" y="1644330"/>
        <a:ext cx="4066528" cy="129129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6DE57-D69D-4AA4-B4CA-F3485B112277}">
      <dsp:nvSpPr>
        <dsp:cNvPr id="0" name=""/>
        <dsp:cNvSpPr/>
      </dsp:nvSpPr>
      <dsp:spPr>
        <a:xfrm>
          <a:off x="4206239" y="0"/>
          <a:ext cx="6309360" cy="1595336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Convém que os critérios de risco reflitam os valores, objetivos e o escopo da atividade em consideração</a:t>
          </a: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Como as </a:t>
          </a:r>
          <a:r>
            <a:rPr lang="pt-BR" sz="1500" kern="1200" dirty="0" err="1" smtClean="0"/>
            <a:t>consequencias</a:t>
          </a:r>
          <a:r>
            <a:rPr lang="pt-BR" sz="1500" kern="1200" dirty="0" smtClean="0"/>
            <a:t> e as probabilidades serão  definidas e medidas?</a:t>
          </a: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Como o nível de rico será determinado?</a:t>
          </a:r>
          <a:endParaRPr lang="pt-BR" sz="1500" kern="1200" dirty="0"/>
        </a:p>
      </dsp:txBody>
      <dsp:txXfrm>
        <a:off x="4206239" y="199417"/>
        <a:ext cx="5711109" cy="1196502"/>
      </dsp:txXfrm>
    </dsp:sp>
    <dsp:sp modelId="{48521854-210C-488B-960A-9D4D31956CFF}">
      <dsp:nvSpPr>
        <dsp:cNvPr id="0" name=""/>
        <dsp:cNvSpPr/>
      </dsp:nvSpPr>
      <dsp:spPr>
        <a:xfrm>
          <a:off x="0" y="0"/>
          <a:ext cx="4206240" cy="159533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Definindo critérios</a:t>
          </a:r>
          <a:endParaRPr lang="pt-BR" sz="2600" kern="1200" dirty="0"/>
        </a:p>
      </dsp:txBody>
      <dsp:txXfrm>
        <a:off x="77878" y="77878"/>
        <a:ext cx="4050484" cy="14395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E1DF5-5CE3-474C-92E9-FB46FCFB820D}">
      <dsp:nvSpPr>
        <dsp:cNvPr id="0" name=""/>
        <dsp:cNvSpPr/>
      </dsp:nvSpPr>
      <dsp:spPr>
        <a:xfrm>
          <a:off x="992298" y="152121"/>
          <a:ext cx="3994223" cy="31473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b="1" kern="1200" dirty="0" smtClean="0"/>
            <a:t>Gerenciamento de Riscos</a:t>
          </a:r>
          <a:endParaRPr lang="pt-BR" sz="2800" b="1" kern="1200" dirty="0"/>
        </a:p>
      </dsp:txBody>
      <dsp:txXfrm>
        <a:off x="1524861" y="702905"/>
        <a:ext cx="2929097" cy="1416302"/>
      </dsp:txXfrm>
    </dsp:sp>
    <dsp:sp modelId="{EF2ED166-607D-4717-9098-375CD66EF869}">
      <dsp:nvSpPr>
        <dsp:cNvPr id="0" name=""/>
        <dsp:cNvSpPr/>
      </dsp:nvSpPr>
      <dsp:spPr>
        <a:xfrm>
          <a:off x="2430516" y="2106649"/>
          <a:ext cx="3308544" cy="31473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/>
            <a:t>Auditor Conduz a Aplicação da Metodologia e Valida os Resultados pela Avaliação dos Controles</a:t>
          </a:r>
          <a:endParaRPr lang="pt-BR" sz="2000" b="1" kern="1200" dirty="0"/>
        </a:p>
      </dsp:txBody>
      <dsp:txXfrm>
        <a:off x="3442379" y="2919712"/>
        <a:ext cx="1985126" cy="1731035"/>
      </dsp:txXfrm>
    </dsp:sp>
    <dsp:sp modelId="{137B3B7D-82BA-4154-A5E1-8DBC52B38B50}">
      <dsp:nvSpPr>
        <dsp:cNvPr id="0" name=""/>
        <dsp:cNvSpPr/>
      </dsp:nvSpPr>
      <dsp:spPr>
        <a:xfrm>
          <a:off x="280076" y="2119207"/>
          <a:ext cx="3147338" cy="31473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b="1" kern="1200" dirty="0" smtClean="0"/>
            <a:t>Gestor do Processo Presta Informação dos Riscos e sua Relevância</a:t>
          </a:r>
          <a:endParaRPr lang="pt-BR" sz="2000" b="1" kern="1200" dirty="0"/>
        </a:p>
      </dsp:txBody>
      <dsp:txXfrm>
        <a:off x="576451" y="2932269"/>
        <a:ext cx="1888402" cy="17310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C21E2B-2E70-4297-A8D4-C64B4A03746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68313" y="1235075"/>
            <a:ext cx="5921375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751219"/>
            <a:ext cx="548640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377318"/>
            <a:ext cx="2971800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9377318"/>
            <a:ext cx="2971800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5AC2B-7C1F-4A19-8D69-45AF49816A3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5304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C2B-7C1F-4A19-8D69-45AF49816A33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799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C2B-7C1F-4A19-8D69-45AF49816A33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2593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C2B-7C1F-4A19-8D69-45AF49816A33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86356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C2B-7C1F-4A19-8D69-45AF49816A33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4119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BE297-185B-4B6B-8749-EEC7A63DA04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230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C2B-7C1F-4A19-8D69-45AF49816A33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49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6BE297-185B-4B6B-8749-EEC7A63DA04E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810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/>
              <a:t>Faço um plano X, avalio os riscos. Faço outro plano Y, em outra ocasião, avalio os riscos. </a:t>
            </a:r>
          </a:p>
          <a:p>
            <a:r>
              <a:rPr lang="pt-BR" baseline="0" dirty="0"/>
              <a:t>O exemplo do Prudêncio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15AC2B-7C1F-4A19-8D69-45AF49816A33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862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9092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7873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997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2D3968E-9E47-41AD-B87E-1BA9F399D9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233" y="6073776"/>
            <a:ext cx="958851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53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82D3968E-9E47-41AD-B87E-1BA9F399D99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0233" y="6073776"/>
            <a:ext cx="958851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6633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5">
            <a:extLst>
              <a:ext uri="{FF2B5EF4-FFF2-40B4-BE49-F238E27FC236}">
                <a16:creationId xmlns:a16="http://schemas.microsoft.com/office/drawing/2014/main" id="{78FD1913-0483-4D5E-B7D2-1F0A157531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37600" y="6356351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AD5C515A-4E3B-4C58-B6FB-6EBC452C6DD4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5935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231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7276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618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16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0675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567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84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489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922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959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91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927F1-07E6-41AB-82C1-9299D09DA1AC}" type="datetimeFigureOut">
              <a:rPr lang="pt-BR" smtClean="0"/>
              <a:pPr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90D3C-B4E1-461C-BD55-371D843E3E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25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sbrasil.com.br/topicos/174138096/art-17-inc-iii-do-decreto-9203-17" TargetMode="External"/><Relationship Id="rId2" Type="http://schemas.openxmlformats.org/officeDocument/2006/relationships/hyperlink" Target="https://www.jusbrasil.com.br/topicos/174138099/art-17-inc-ii-do-decreto-9203-17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diagramLayout" Target="../diagrams/layout13.xml"/><Relationship Id="rId7" Type="http://schemas.openxmlformats.org/officeDocument/2006/relationships/diagramData" Target="../diagrams/data14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11" Type="http://schemas.microsoft.com/office/2007/relationships/diagramDrawing" Target="../diagrams/drawing14.xml"/><Relationship Id="rId5" Type="http://schemas.openxmlformats.org/officeDocument/2006/relationships/diagramColors" Target="../diagrams/colors13.xml"/><Relationship Id="rId10" Type="http://schemas.openxmlformats.org/officeDocument/2006/relationships/diagramColors" Target="../diagrams/colors14.xml"/><Relationship Id="rId4" Type="http://schemas.openxmlformats.org/officeDocument/2006/relationships/diagramQuickStyle" Target="../diagrams/quickStyle13.xml"/><Relationship Id="rId9" Type="http://schemas.openxmlformats.org/officeDocument/2006/relationships/diagramQuickStyle" Target="../diagrams/quickStyle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emf"/><Relationship Id="rId5" Type="http://schemas.openxmlformats.org/officeDocument/2006/relationships/package" Target="../embeddings/Planilha_do_Microsoft_Excel2.xlsx"/><Relationship Id="rId4" Type="http://schemas.openxmlformats.org/officeDocument/2006/relationships/image" Target="../media/image3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4.emf"/><Relationship Id="rId4" Type="http://schemas.openxmlformats.org/officeDocument/2006/relationships/package" Target="../embeddings/Planilha_do_Microsoft_Excel3.xlsx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0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1.emf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4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3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4.emf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76656" y="886968"/>
            <a:ext cx="10287000" cy="3968495"/>
          </a:xfrm>
          <a:noFill/>
        </p:spPr>
        <p:txBody>
          <a:bodyPr>
            <a:normAutofit/>
          </a:bodyPr>
          <a:lstStyle/>
          <a:p>
            <a:r>
              <a:rPr lang="pt-BR" sz="5300" spc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TREINAMENTO EM  GESTÃO DE RISCOS</a:t>
            </a:r>
            <a:r>
              <a:rPr lang="pt-BR" spc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/>
            </a:r>
            <a:br>
              <a:rPr lang="pt-BR" spc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pt-BR" spc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/>
            </a:r>
            <a:br>
              <a:rPr lang="pt-BR" spc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pt-BR" sz="4400" spc="1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TEORIA E PRÁTICA</a:t>
            </a:r>
            <a:endParaRPr lang="pt-BR" sz="4400" spc="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799633" y="5914417"/>
            <a:ext cx="4951380" cy="626253"/>
          </a:xfrm>
          <a:noFill/>
        </p:spPr>
        <p:txBody>
          <a:bodyPr>
            <a:normAutofit fontScale="25000" lnSpcReduction="20000"/>
          </a:bodyPr>
          <a:lstStyle/>
          <a:p>
            <a:endParaRPr lang="pt-BR" dirty="0"/>
          </a:p>
          <a:p>
            <a:r>
              <a:rPr lang="pt-BR" sz="5100" dirty="0" smtClean="0"/>
              <a:t> </a:t>
            </a:r>
            <a:r>
              <a:rPr lang="pt-BR" sz="7200" dirty="0" smtClean="0"/>
              <a:t>ARMANDO MOURA JR</a:t>
            </a:r>
            <a:endParaRPr lang="pt-BR" sz="7200" dirty="0"/>
          </a:p>
          <a:p>
            <a:r>
              <a:rPr lang="pt-BR" sz="7200" dirty="0" smtClean="0"/>
              <a:t>Superintendente SCAGRP / CGE</a:t>
            </a:r>
            <a:endParaRPr lang="pt-BR" sz="72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49118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1163466" y="1896709"/>
            <a:ext cx="5704261" cy="44325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2267623" y="2544990"/>
            <a:ext cx="3495946" cy="313601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/>
          </a:p>
        </p:txBody>
      </p:sp>
      <p:sp>
        <p:nvSpPr>
          <p:cNvPr id="8" name="Elipse 7"/>
          <p:cNvSpPr/>
          <p:nvPr/>
        </p:nvSpPr>
        <p:spPr>
          <a:xfrm>
            <a:off x="2986120" y="3292715"/>
            <a:ext cx="1883853" cy="190740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Gestão de riscos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376812" y="2013442"/>
            <a:ext cx="1857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Organização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3251472" y="2892605"/>
            <a:ext cx="18570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Processos</a:t>
            </a:r>
            <a:endParaRPr lang="pt-BR" sz="2000" dirty="0"/>
          </a:p>
        </p:txBody>
      </p:sp>
      <p:pic>
        <p:nvPicPr>
          <p:cNvPr id="24578" name="Picture 2" descr="Resultado de imagem para imagem cert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230" y="3095779"/>
            <a:ext cx="1597919" cy="159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2781911" y="505998"/>
            <a:ext cx="711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rgbClr val="002060"/>
                </a:solidFill>
              </a:rPr>
              <a:t>Relação gestão de riscos x processos</a:t>
            </a:r>
            <a:endParaRPr lang="pt-BR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6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739"/>
          </a:xfrm>
        </p:spPr>
        <p:txBody>
          <a:bodyPr>
            <a:noAutofit/>
          </a:bodyPr>
          <a:lstStyle/>
          <a:p>
            <a:r>
              <a:rPr lang="pt-BR" sz="2800" b="1" dirty="0" smtClean="0">
                <a:solidFill>
                  <a:srgbClr val="002060"/>
                </a:solidFill>
              </a:rPr>
              <a:t>Qual a relação da gestão de riscos com conceitos como integridade, </a:t>
            </a:r>
            <a:r>
              <a:rPr lang="pt-BR" sz="2800" b="1" dirty="0" err="1" smtClean="0">
                <a:solidFill>
                  <a:srgbClr val="002060"/>
                </a:solidFill>
              </a:rPr>
              <a:t>compliance</a:t>
            </a:r>
            <a:r>
              <a:rPr lang="pt-BR" sz="2800" b="1" dirty="0" smtClean="0">
                <a:solidFill>
                  <a:srgbClr val="002060"/>
                </a:solidFill>
              </a:rPr>
              <a:t>, controles internos e governança?</a:t>
            </a:r>
            <a:endParaRPr lang="pt-BR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141581372"/>
              </p:ext>
            </p:extLst>
          </p:nvPr>
        </p:nvGraphicFramePr>
        <p:xfrm>
          <a:off x="729574" y="1585609"/>
          <a:ext cx="10204315" cy="4737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131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729574" y="350196"/>
            <a:ext cx="9970852" cy="575877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9770" y="365125"/>
            <a:ext cx="8959175" cy="1016203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smtClean="0">
                <a:solidFill>
                  <a:srgbClr val="FF0000"/>
                </a:solidFill>
              </a:rPr>
              <a:t>Governança</a:t>
            </a:r>
            <a:endParaRPr lang="pt-BR" sz="4000" b="1" dirty="0">
              <a:solidFill>
                <a:srgbClr val="FF0000"/>
              </a:solidFill>
            </a:endParaRP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1168877630"/>
              </p:ext>
            </p:extLst>
          </p:nvPr>
        </p:nvGraphicFramePr>
        <p:xfrm>
          <a:off x="1477523" y="1322962"/>
          <a:ext cx="4378528" cy="489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Elipse 3"/>
          <p:cNvSpPr/>
          <p:nvPr/>
        </p:nvSpPr>
        <p:spPr>
          <a:xfrm>
            <a:off x="5184843" y="1498060"/>
            <a:ext cx="4134254" cy="4367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Integridade</a:t>
            </a:r>
          </a:p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293140" y="6313254"/>
            <a:ext cx="7898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Fonte: Rodrigo Fontenelle, Implementando a gestão de ricos no setor público, 2017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151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749808" y="606582"/>
            <a:ext cx="9930384" cy="6370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ct val="0"/>
              </a:spcBef>
              <a:buNone/>
              <a:defRPr sz="2800" b="1">
                <a:solidFill>
                  <a:srgbClr val="00206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BR" sz="2400" dirty="0" smtClean="0"/>
              <a:t>O que muda com o Gerenciamento de Riscos na Gestão dos Processos?</a:t>
            </a:r>
            <a:endParaRPr lang="pt-BR" sz="2400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368308244"/>
              </p:ext>
            </p:extLst>
          </p:nvPr>
        </p:nvGraphicFramePr>
        <p:xfrm>
          <a:off x="3008376" y="1645920"/>
          <a:ext cx="5788152" cy="4544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83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105"/>
          </a:xfrm>
        </p:spPr>
        <p:txBody>
          <a:bodyPr>
            <a:no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</a:rPr>
              <a:t>Marcos </a:t>
            </a:r>
            <a:r>
              <a:rPr lang="pt-BR" sz="2800" b="1" dirty="0">
                <a:solidFill>
                  <a:srgbClr val="002060"/>
                </a:solidFill>
              </a:rPr>
              <a:t>para </a:t>
            </a:r>
            <a:r>
              <a:rPr lang="pt-BR" sz="2800" b="1" dirty="0" smtClean="0">
                <a:solidFill>
                  <a:srgbClr val="002060"/>
                </a:solidFill>
              </a:rPr>
              <a:t>a implantação da gestão de riscos na </a:t>
            </a:r>
            <a:r>
              <a:rPr lang="pt-BR" sz="2800" b="1" dirty="0">
                <a:solidFill>
                  <a:srgbClr val="002060"/>
                </a:solidFill>
              </a:rPr>
              <a:t>administração pública</a:t>
            </a:r>
            <a:r>
              <a:rPr lang="pt-BR" sz="2800" b="1" dirty="0">
                <a:solidFill>
                  <a:srgbClr val="FF0000"/>
                </a:solidFill>
              </a:rPr>
              <a:t/>
            </a:r>
            <a:br>
              <a:rPr lang="pt-BR" sz="2800" b="1" dirty="0">
                <a:solidFill>
                  <a:srgbClr val="FF0000"/>
                </a:solidFill>
              </a:rPr>
            </a:b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92286" y="1446246"/>
            <a:ext cx="10515600" cy="4351338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pt-BR" sz="2400" dirty="0"/>
              <a:t>O TCU identificou, em levantamento para avaliação da governança feito no ano passado, </a:t>
            </a:r>
            <a:r>
              <a:rPr lang="pt-BR" sz="2400" dirty="0">
                <a:solidFill>
                  <a:srgbClr val="FF0000"/>
                </a:solidFill>
              </a:rPr>
              <a:t>a falta de uma gestão de risco </a:t>
            </a:r>
            <a:r>
              <a:rPr lang="pt-BR" sz="2400" dirty="0"/>
              <a:t>efetiva como problema na administração direta. </a:t>
            </a:r>
            <a:endParaRPr lang="pt-BR" sz="2400" dirty="0" smtClean="0"/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Para </a:t>
            </a:r>
            <a:r>
              <a:rPr lang="pt-BR" sz="2400" dirty="0"/>
              <a:t>melhorar essa questão, seguindo as recomendações do tribunal, a Controladoria-Geral da União (CGU) e o Ministério do Planejamento, Orçamento e Gestão (MP) determinaram aos órgãos e entidades do Poder Executivo federal uma série de medidas para a </a:t>
            </a:r>
            <a:r>
              <a:rPr lang="pt-BR" sz="2400" dirty="0">
                <a:solidFill>
                  <a:srgbClr val="FF0000"/>
                </a:solidFill>
              </a:rPr>
              <a:t>sistematização de práticas relacionadas a gestão de riscos, controles internos e governança</a:t>
            </a:r>
            <a:r>
              <a:rPr lang="pt-BR" sz="2400" dirty="0"/>
              <a:t>. </a:t>
            </a:r>
            <a:endParaRPr lang="pt-BR" sz="2400" dirty="0" smtClean="0"/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As </a:t>
            </a:r>
            <a:r>
              <a:rPr lang="pt-BR" sz="2400" dirty="0"/>
              <a:t>orientações foram publicadas no dia 11 de maio, no Diário Oficial da União, por meio da Instrução Normativa Conjunta </a:t>
            </a:r>
            <a:r>
              <a:rPr lang="pt-BR" sz="2400" dirty="0" smtClean="0"/>
              <a:t>nº 01/16.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Publicação do Decreto nº 9203/17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8552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3102" y="306759"/>
            <a:ext cx="10515600" cy="1074569"/>
          </a:xfrm>
        </p:spPr>
        <p:txBody>
          <a:bodyPr>
            <a:normAutofit/>
          </a:bodyPr>
          <a:lstStyle/>
          <a:p>
            <a:pPr algn="just"/>
            <a:r>
              <a:rPr lang="pt-BR" sz="3200" b="1" dirty="0" smtClean="0">
                <a:solidFill>
                  <a:srgbClr val="002060"/>
                </a:solidFill>
              </a:rPr>
              <a:t>Decreto 9203/17 – dispõe sobre a política de governança da administração direta, autárquica e fundacional</a:t>
            </a:r>
            <a:endParaRPr lang="pt-BR" sz="32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82102" y="1595336"/>
            <a:ext cx="11099259" cy="4805464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pt-BR" sz="2900" dirty="0"/>
              <a:t>A alta administração das organizações da administração pública federal direta, autárquica e fundacional deverá </a:t>
            </a:r>
            <a:r>
              <a:rPr lang="pt-BR" sz="2900" dirty="0">
                <a:solidFill>
                  <a:srgbClr val="FF0000"/>
                </a:solidFill>
              </a:rPr>
              <a:t>estabelecer,</a:t>
            </a:r>
            <a:r>
              <a:rPr lang="pt-BR" sz="2900" dirty="0"/>
              <a:t> manter, monitorar e </a:t>
            </a:r>
            <a:r>
              <a:rPr lang="pt-BR" sz="2900" dirty="0">
                <a:solidFill>
                  <a:srgbClr val="FF0000"/>
                </a:solidFill>
              </a:rPr>
              <a:t>aprimorar sistema de gestão de riscos e controles internos</a:t>
            </a:r>
            <a:r>
              <a:rPr lang="pt-BR" sz="2900" dirty="0"/>
              <a:t> com vistas à identificação, à avaliação, ao tratamento, ao monitoramento e à </a:t>
            </a:r>
            <a:r>
              <a:rPr lang="pt-BR" sz="2900" dirty="0">
                <a:solidFill>
                  <a:srgbClr val="FF0000"/>
                </a:solidFill>
              </a:rPr>
              <a:t>análise crítica de riscos </a:t>
            </a:r>
            <a:r>
              <a:rPr lang="pt-BR" sz="2900" dirty="0"/>
              <a:t>que possam impactar a implementação da estratégia e a consecução dos objetivos da organização no cumprimento da sua missão institucional, observados os seguintes princípios: </a:t>
            </a:r>
          </a:p>
          <a:p>
            <a:pPr algn="just"/>
            <a:r>
              <a:rPr lang="pt-BR" sz="2900" b="1" dirty="0"/>
              <a:t>I </a:t>
            </a:r>
            <a:r>
              <a:rPr lang="pt-BR" sz="2900" dirty="0"/>
              <a:t>- implementação e aplicação de forma sistemática, estruturada, oportuna e documentada, subordinada ao interesse público</a:t>
            </a:r>
            <a:r>
              <a:rPr lang="pt-BR" sz="2900" dirty="0" smtClean="0"/>
              <a:t>;</a:t>
            </a:r>
          </a:p>
          <a:p>
            <a:pPr algn="just"/>
            <a:endParaRPr lang="pt-BR" sz="2900" dirty="0"/>
          </a:p>
          <a:p>
            <a:pPr algn="just"/>
            <a:r>
              <a:rPr lang="pt-BR" sz="2900" b="1" dirty="0">
                <a:hlinkClick r:id="rId2" tooltip="Art. 17, inc. II do Decreto 9203/17"/>
              </a:rPr>
              <a:t>II </a:t>
            </a:r>
            <a:r>
              <a:rPr lang="pt-BR" sz="2900" dirty="0"/>
              <a:t>- </a:t>
            </a:r>
            <a:r>
              <a:rPr lang="pt-BR" sz="2900" dirty="0">
                <a:solidFill>
                  <a:srgbClr val="FF0000"/>
                </a:solidFill>
              </a:rPr>
              <a:t>integração da gestão de riscos ao processo de planejamento estratégico</a:t>
            </a:r>
            <a:r>
              <a:rPr lang="pt-BR" sz="2900" dirty="0"/>
              <a:t> e aos seus desdobramentos, às atividades, aos </a:t>
            </a:r>
            <a:r>
              <a:rPr lang="pt-BR" sz="2900" dirty="0">
                <a:solidFill>
                  <a:srgbClr val="FF0000"/>
                </a:solidFill>
              </a:rPr>
              <a:t>processos de trabalho e aos projetos em todos os níveis da organização</a:t>
            </a:r>
            <a:r>
              <a:rPr lang="pt-BR" sz="2900" dirty="0"/>
              <a:t>, relevantes para a execução da estratégia e o alcance dos objetivos institucionais; </a:t>
            </a:r>
            <a:endParaRPr lang="pt-BR" sz="2900" dirty="0" smtClean="0"/>
          </a:p>
          <a:p>
            <a:pPr algn="just"/>
            <a:endParaRPr lang="pt-BR" sz="2900" dirty="0"/>
          </a:p>
          <a:p>
            <a:pPr algn="just"/>
            <a:r>
              <a:rPr lang="pt-BR" sz="2900" b="1" dirty="0">
                <a:hlinkClick r:id="rId3" tooltip="Art. 17, inc. III do Decreto 9203/17"/>
              </a:rPr>
              <a:t>III </a:t>
            </a:r>
            <a:r>
              <a:rPr lang="pt-BR" sz="2900" dirty="0"/>
              <a:t>- </a:t>
            </a:r>
            <a:r>
              <a:rPr lang="pt-BR" sz="2900" dirty="0">
                <a:solidFill>
                  <a:srgbClr val="FF0000"/>
                </a:solidFill>
              </a:rPr>
              <a:t>estabelecimento de controles internos </a:t>
            </a:r>
            <a:r>
              <a:rPr lang="pt-BR" sz="2900" dirty="0"/>
              <a:t>proporcionais aos riscos, de maneira a considerar suas causas, fontes, consequências e impactos, observada a relação custo-benefício; e </a:t>
            </a:r>
          </a:p>
          <a:p>
            <a:pPr algn="just"/>
            <a:endParaRPr lang="pt-BR" sz="2900" dirty="0"/>
          </a:p>
          <a:p>
            <a:pPr algn="just"/>
            <a:r>
              <a:rPr lang="pt-BR" sz="2900" b="1" dirty="0"/>
              <a:t>IV </a:t>
            </a:r>
            <a:r>
              <a:rPr lang="pt-BR" sz="2900" dirty="0"/>
              <a:t>- utilização dos resultados da gestão de riscos para apoio à </a:t>
            </a:r>
            <a:r>
              <a:rPr lang="pt-BR" sz="2900" dirty="0">
                <a:solidFill>
                  <a:srgbClr val="FF0000"/>
                </a:solidFill>
              </a:rPr>
              <a:t>melhoria contínua do desempenho e dos processos de gerenciamento de risco, controle e governança</a:t>
            </a:r>
            <a:r>
              <a:rPr lang="pt-BR" dirty="0">
                <a:solidFill>
                  <a:srgbClr val="FF0000"/>
                </a:solidFill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460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7640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</a:rPr>
              <a:t>Gestão de riscos</a:t>
            </a:r>
            <a:endParaRPr lang="pt-BR" sz="28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42026" y="1128410"/>
            <a:ext cx="11032787" cy="526266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dirty="0" smtClean="0"/>
              <a:t>Compreende </a:t>
            </a:r>
            <a:r>
              <a:rPr lang="pt-BR" dirty="0"/>
              <a:t>todas as atividades coordenadas para dirigir e controlar uma organização no que se refere ao risco. Não é uma atividade autônoma, separada das demais, mas sim </a:t>
            </a:r>
            <a:r>
              <a:rPr lang="pt-BR" dirty="0">
                <a:solidFill>
                  <a:srgbClr val="C00000"/>
                </a:solidFill>
              </a:rPr>
              <a:t>parte de todos os processos organizacionais, incluindo o planejamento estratégico, os projetos e processos de gestão em todos os níveis da organização </a:t>
            </a:r>
            <a:r>
              <a:rPr lang="pt-BR" dirty="0"/>
              <a:t>(ABNT, </a:t>
            </a:r>
            <a:r>
              <a:rPr lang="pt-BR" dirty="0" smtClean="0"/>
              <a:t>2018). </a:t>
            </a:r>
          </a:p>
          <a:p>
            <a:endParaRPr lang="pt-BR" dirty="0" smtClean="0"/>
          </a:p>
          <a:p>
            <a:r>
              <a:rPr lang="pt-BR" dirty="0" smtClean="0"/>
              <a:t>É </a:t>
            </a:r>
            <a:r>
              <a:rPr lang="pt-BR" dirty="0"/>
              <a:t>parte integrante e indissociável das responsabilidades administrativas e inclui atividades como: </a:t>
            </a:r>
            <a:endParaRPr lang="pt-BR" dirty="0" smtClean="0"/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 </a:t>
            </a:r>
            <a:r>
              <a:rPr lang="pt-BR" dirty="0"/>
              <a:t>estabelecer o ambiente apropriado, incluindo a </a:t>
            </a:r>
            <a:r>
              <a:rPr lang="pt-BR" dirty="0">
                <a:solidFill>
                  <a:srgbClr val="C00000"/>
                </a:solidFill>
              </a:rPr>
              <a:t>estrutura para gerenciar riscos</a:t>
            </a:r>
            <a:r>
              <a:rPr lang="pt-BR" dirty="0"/>
              <a:t>; </a:t>
            </a:r>
            <a:endParaRPr lang="pt-BR" dirty="0" smtClean="0"/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 </a:t>
            </a:r>
            <a:r>
              <a:rPr lang="pt-BR" dirty="0"/>
              <a:t>definir, articular e comunicar os objetivos e o </a:t>
            </a:r>
            <a:r>
              <a:rPr lang="pt-BR" dirty="0">
                <a:solidFill>
                  <a:srgbClr val="C00000"/>
                </a:solidFill>
              </a:rPr>
              <a:t>apetite a risco</a:t>
            </a:r>
            <a:r>
              <a:rPr lang="pt-BR" dirty="0"/>
              <a:t>; </a:t>
            </a:r>
            <a:endParaRPr lang="pt-BR" dirty="0" smtClean="0"/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 </a:t>
            </a:r>
            <a:r>
              <a:rPr lang="pt-BR" dirty="0"/>
              <a:t>identificar potenciais ameaças ou oportunidades ao cumprimento dos objetivos; </a:t>
            </a:r>
            <a:endParaRPr lang="pt-BR" dirty="0" smtClean="0"/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 </a:t>
            </a:r>
            <a:r>
              <a:rPr lang="pt-BR" dirty="0">
                <a:solidFill>
                  <a:srgbClr val="C00000"/>
                </a:solidFill>
              </a:rPr>
              <a:t>avaliar os riscos </a:t>
            </a:r>
            <a:r>
              <a:rPr lang="pt-BR" dirty="0"/>
              <a:t>(i.e., determinar o impacto e a probabilidade da ameaça ocorrer); </a:t>
            </a:r>
            <a:endParaRPr lang="pt-BR" dirty="0" smtClean="0"/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 </a:t>
            </a:r>
            <a:r>
              <a:rPr lang="pt-BR" dirty="0"/>
              <a:t>selecionar e implantar </a:t>
            </a:r>
            <a:r>
              <a:rPr lang="pt-BR" dirty="0">
                <a:solidFill>
                  <a:srgbClr val="C00000"/>
                </a:solidFill>
              </a:rPr>
              <a:t>respostas aos riscos</a:t>
            </a:r>
            <a:r>
              <a:rPr lang="pt-BR" dirty="0"/>
              <a:t>, por meio de controles e outras ações; </a:t>
            </a:r>
            <a:endParaRPr lang="pt-BR" dirty="0" smtClean="0"/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 </a:t>
            </a:r>
            <a:r>
              <a:rPr lang="pt-BR" dirty="0">
                <a:solidFill>
                  <a:srgbClr val="C00000"/>
                </a:solidFill>
              </a:rPr>
              <a:t>comunicar as informações </a:t>
            </a:r>
            <a:r>
              <a:rPr lang="pt-BR" dirty="0"/>
              <a:t>sobre os riscos de forma consistente em todos os níveis; </a:t>
            </a:r>
            <a:endParaRPr lang="pt-BR" dirty="0" smtClean="0"/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 </a:t>
            </a:r>
            <a:r>
              <a:rPr lang="pt-BR" dirty="0">
                <a:solidFill>
                  <a:srgbClr val="C00000"/>
                </a:solidFill>
              </a:rPr>
              <a:t>monitorar</a:t>
            </a:r>
            <a:r>
              <a:rPr lang="pt-BR" dirty="0"/>
              <a:t> e coordenar os processos e os resultados do gerenciamento de riscos; e </a:t>
            </a:r>
            <a:endParaRPr lang="pt-BR" dirty="0" smtClean="0"/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 </a:t>
            </a:r>
            <a:r>
              <a:rPr lang="pt-BR" dirty="0"/>
              <a:t>fornecer </a:t>
            </a:r>
            <a:r>
              <a:rPr lang="pt-BR" dirty="0">
                <a:solidFill>
                  <a:srgbClr val="C00000"/>
                </a:solidFill>
              </a:rPr>
              <a:t>avaliação</a:t>
            </a:r>
            <a:r>
              <a:rPr lang="pt-BR" dirty="0"/>
              <a:t> </a:t>
            </a:r>
            <a:r>
              <a:rPr lang="pt-BR" dirty="0" smtClean="0"/>
              <a:t>quanto </a:t>
            </a:r>
            <a:r>
              <a:rPr lang="pt-BR" dirty="0"/>
              <a:t>à eficácia com que os riscos são gerenciados</a:t>
            </a:r>
          </a:p>
        </p:txBody>
      </p:sp>
    </p:spTree>
    <p:extLst>
      <p:ext uri="{BB962C8B-B14F-4D97-AF65-F5344CB8AC3E}">
        <p14:creationId xmlns:p14="http://schemas.microsoft.com/office/powerpoint/2010/main" val="288261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536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82" y="476960"/>
            <a:ext cx="10344690" cy="589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51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86255" y="879171"/>
            <a:ext cx="9144000" cy="667526"/>
          </a:xfrm>
        </p:spPr>
        <p:txBody>
          <a:bodyPr>
            <a:noAutofit/>
          </a:bodyPr>
          <a:lstStyle/>
          <a:p>
            <a:r>
              <a:rPr lang="pt-BR" sz="4000" b="1" dirty="0" smtClean="0">
                <a:solidFill>
                  <a:srgbClr val="002060"/>
                </a:solidFill>
              </a:rPr>
              <a:t>Modelos para Implantação do Sistema de Gestão de Riscos</a:t>
            </a:r>
            <a:endParaRPr lang="pt-BR" sz="4000" b="1" dirty="0">
              <a:solidFill>
                <a:srgbClr val="002060"/>
              </a:solidFill>
            </a:endParaRPr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651611380"/>
              </p:ext>
            </p:extLst>
          </p:nvPr>
        </p:nvGraphicFramePr>
        <p:xfrm>
          <a:off x="803214" y="1820782"/>
          <a:ext cx="7955741" cy="4704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211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896" y="282829"/>
            <a:ext cx="10515600" cy="878459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002060"/>
                </a:solidFill>
              </a:rPr>
              <a:t>Gerenciamento dos Riscos Corporativos – COSO II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575881"/>
            <a:ext cx="10737715" cy="4601082"/>
          </a:xfrm>
        </p:spPr>
        <p:txBody>
          <a:bodyPr>
            <a:normAutofit fontScale="77500" lnSpcReduction="20000"/>
          </a:bodyPr>
          <a:lstStyle/>
          <a:p>
            <a:pPr algn="just"/>
            <a:r>
              <a:rPr lang="pt-BR" sz="3500" dirty="0"/>
              <a:t>O COSO é o </a:t>
            </a:r>
            <a:r>
              <a:rPr lang="pt-BR" sz="3500" dirty="0">
                <a:solidFill>
                  <a:srgbClr val="C00000"/>
                </a:solidFill>
              </a:rPr>
              <a:t>modelo de gestão de riscos </a:t>
            </a:r>
            <a:r>
              <a:rPr lang="pt-BR" sz="3500" dirty="0"/>
              <a:t>predominante no cenário corporativo internacional, especialmente na América do </a:t>
            </a:r>
            <a:r>
              <a:rPr lang="pt-BR" sz="3500" dirty="0" smtClean="0"/>
              <a:t>Norte. Desenvolvido pelo </a:t>
            </a:r>
            <a:r>
              <a:rPr lang="pt-BR" sz="3500" dirty="0"/>
              <a:t>Comitê das Organizações Patrocinadoras (</a:t>
            </a:r>
            <a:r>
              <a:rPr lang="pt-BR" sz="3500" dirty="0" err="1"/>
              <a:t>Committe</a:t>
            </a:r>
            <a:r>
              <a:rPr lang="pt-BR" sz="3500" dirty="0"/>
              <a:t> </a:t>
            </a:r>
            <a:r>
              <a:rPr lang="pt-BR" sz="3500" dirty="0" err="1"/>
              <a:t>Of</a:t>
            </a:r>
            <a:r>
              <a:rPr lang="pt-BR" sz="3500" dirty="0"/>
              <a:t> </a:t>
            </a:r>
            <a:r>
              <a:rPr lang="pt-BR" sz="3500" dirty="0" err="1"/>
              <a:t>Sponsoring</a:t>
            </a:r>
            <a:r>
              <a:rPr lang="pt-BR" sz="3500" dirty="0"/>
              <a:t> </a:t>
            </a:r>
            <a:r>
              <a:rPr lang="pt-BR" sz="3500" dirty="0" err="1"/>
              <a:t>Organizations</a:t>
            </a:r>
            <a:r>
              <a:rPr lang="pt-BR" sz="3500" dirty="0"/>
              <a:t> </a:t>
            </a:r>
            <a:r>
              <a:rPr lang="pt-BR" sz="3500" dirty="0" err="1"/>
              <a:t>of</a:t>
            </a:r>
            <a:r>
              <a:rPr lang="pt-BR" sz="3500" dirty="0"/>
              <a:t> </a:t>
            </a:r>
            <a:r>
              <a:rPr lang="pt-BR" sz="3500" dirty="0" err="1"/>
              <a:t>the</a:t>
            </a:r>
            <a:r>
              <a:rPr lang="pt-BR" sz="3500" dirty="0"/>
              <a:t> </a:t>
            </a:r>
            <a:r>
              <a:rPr lang="pt-BR" sz="3500" dirty="0" err="1"/>
              <a:t>Treadway</a:t>
            </a:r>
            <a:r>
              <a:rPr lang="pt-BR" sz="3500" dirty="0"/>
              <a:t> </a:t>
            </a:r>
            <a:r>
              <a:rPr lang="pt-BR" sz="3500" dirty="0" err="1"/>
              <a:t>Commission</a:t>
            </a:r>
            <a:r>
              <a:rPr lang="pt-BR" sz="3500" dirty="0"/>
              <a:t>), com o propósito de fornecer uma estratégia de fácil utilização pelas organizações para </a:t>
            </a:r>
            <a:r>
              <a:rPr lang="pt-BR" sz="3500" dirty="0">
                <a:solidFill>
                  <a:srgbClr val="C00000"/>
                </a:solidFill>
              </a:rPr>
              <a:t>avaliar e melhorar o gerenciamento de riscos</a:t>
            </a:r>
            <a:r>
              <a:rPr lang="pt-BR" sz="3500" dirty="0"/>
              <a:t>.  </a:t>
            </a:r>
          </a:p>
          <a:p>
            <a:pPr algn="just"/>
            <a:endParaRPr lang="pt-BR" sz="3500" dirty="0"/>
          </a:p>
          <a:p>
            <a:pPr algn="just"/>
            <a:r>
              <a:rPr lang="pt-BR" sz="3500" dirty="0" smtClean="0"/>
              <a:t>O </a:t>
            </a:r>
            <a:r>
              <a:rPr lang="pt-BR" sz="3500" dirty="0"/>
              <a:t>modelo é apresentado na forma de uma </a:t>
            </a:r>
            <a:r>
              <a:rPr lang="pt-BR" sz="3500" dirty="0">
                <a:solidFill>
                  <a:srgbClr val="C00000"/>
                </a:solidFill>
              </a:rPr>
              <a:t>matriz tridimensional</a:t>
            </a:r>
            <a:r>
              <a:rPr lang="pt-BR" sz="3500" dirty="0"/>
              <a:t>, demonstrando uma visão </a:t>
            </a:r>
            <a:r>
              <a:rPr lang="pt-BR" sz="3500" dirty="0">
                <a:solidFill>
                  <a:srgbClr val="C00000"/>
                </a:solidFill>
              </a:rPr>
              <a:t>integrada dos componentes </a:t>
            </a:r>
            <a:r>
              <a:rPr lang="pt-BR" sz="3500" dirty="0"/>
              <a:t>que uma administração precisa adotar para </a:t>
            </a:r>
            <a:r>
              <a:rPr lang="pt-BR" sz="3500" dirty="0">
                <a:solidFill>
                  <a:srgbClr val="C00000"/>
                </a:solidFill>
              </a:rPr>
              <a:t>gerenciar riscos de modo eficaz</a:t>
            </a:r>
            <a:r>
              <a:rPr lang="pt-BR" sz="3500" dirty="0"/>
              <a:t>, </a:t>
            </a:r>
            <a:r>
              <a:rPr lang="pt-BR" sz="3500" dirty="0" smtClean="0"/>
              <a:t>de </a:t>
            </a:r>
            <a:r>
              <a:rPr lang="pt-BR" sz="3200" dirty="0" smtClean="0"/>
              <a:t>modo </a:t>
            </a:r>
            <a:r>
              <a:rPr lang="pt-BR" sz="3200" dirty="0"/>
              <a:t>a mantê-los compatíveis com o </a:t>
            </a:r>
            <a:r>
              <a:rPr lang="pt-BR" sz="3500" dirty="0">
                <a:solidFill>
                  <a:srgbClr val="C00000"/>
                </a:solidFill>
              </a:rPr>
              <a:t>apetite a risco</a:t>
            </a:r>
            <a:r>
              <a:rPr lang="pt-BR" sz="3200" dirty="0" smtClean="0">
                <a:solidFill>
                  <a:srgbClr val="FF0000"/>
                </a:solidFill>
              </a:rPr>
              <a:t>, </a:t>
            </a:r>
            <a:r>
              <a:rPr lang="pt-BR" sz="3500" dirty="0" smtClean="0"/>
              <a:t>no </a:t>
            </a:r>
            <a:r>
              <a:rPr lang="pt-BR" sz="3500" dirty="0"/>
              <a:t>contexto dos objetivos e da estrutura </a:t>
            </a:r>
            <a:r>
              <a:rPr lang="pt-BR" sz="3500" dirty="0" smtClean="0"/>
              <a:t>de </a:t>
            </a:r>
            <a:r>
              <a:rPr lang="pt-BR" sz="3500" dirty="0"/>
              <a:t>uma organização. </a:t>
            </a:r>
          </a:p>
          <a:p>
            <a:endParaRPr lang="pt-BR" sz="3500" dirty="0"/>
          </a:p>
          <a:p>
            <a:pPr marL="0" indent="0">
              <a:buNone/>
            </a:pP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4896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16736" y="512064"/>
            <a:ext cx="9170416" cy="732536"/>
          </a:xfrm>
        </p:spPr>
        <p:txBody>
          <a:bodyPr>
            <a:normAutofit/>
          </a:bodyPr>
          <a:lstStyle/>
          <a:p>
            <a:r>
              <a:rPr lang="pt-BR" sz="4400" b="1" dirty="0" smtClean="0">
                <a:solidFill>
                  <a:srgbClr val="002060"/>
                </a:solidFill>
              </a:rPr>
              <a:t>Conceitos</a:t>
            </a:r>
            <a:endParaRPr lang="pt-BR" sz="4400" b="1" dirty="0">
              <a:solidFill>
                <a:srgbClr val="002060"/>
              </a:solidFill>
            </a:endParaRP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995297076"/>
              </p:ext>
            </p:extLst>
          </p:nvPr>
        </p:nvGraphicFramePr>
        <p:xfrm>
          <a:off x="1467796" y="1624519"/>
          <a:ext cx="8128000" cy="4542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054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1896" y="282829"/>
            <a:ext cx="10515600" cy="878459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rgbClr val="002060"/>
                </a:solidFill>
              </a:rPr>
              <a:t>Gerenciamento dos Riscos Corporativos – COSO II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36625"/>
            <a:ext cx="9725658" cy="4840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85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2739"/>
          </a:xfrm>
        </p:spPr>
        <p:txBody>
          <a:bodyPr/>
          <a:lstStyle/>
          <a:p>
            <a:pPr algn="ctr"/>
            <a:r>
              <a:rPr lang="pt-BR" b="1" dirty="0" smtClean="0"/>
              <a:t>COSO 2016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19" y="1287407"/>
            <a:ext cx="10876159" cy="46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5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76D0E1C-953D-4A8E-8C37-BD986D953619}"/>
              </a:ext>
            </a:extLst>
          </p:cNvPr>
          <p:cNvSpPr/>
          <p:nvPr/>
        </p:nvSpPr>
        <p:spPr>
          <a:xfrm>
            <a:off x="1847850" y="1125538"/>
            <a:ext cx="8496300" cy="3683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88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>
            <a:spAutoFit/>
          </a:bodyPr>
          <a:lstStyle/>
          <a:p>
            <a:pPr algn="ctr">
              <a:spcAft>
                <a:spcPts val="1800"/>
              </a:spcAft>
              <a:defRPr/>
            </a:pPr>
            <a:r>
              <a:rPr lang="pt-BR" b="1" dirty="0">
                <a:solidFill>
                  <a:prstClr val="black"/>
                </a:solidFill>
                <a:latin typeface="Arial" charset="0"/>
                <a:cs typeface="Arial" charset="0"/>
              </a:rPr>
              <a:t>CARACTERÍSTICAS</a:t>
            </a:r>
          </a:p>
        </p:txBody>
      </p:sp>
      <p:sp>
        <p:nvSpPr>
          <p:cNvPr id="111619" name="CaixaDeTexto 6">
            <a:extLst>
              <a:ext uri="{FF2B5EF4-FFF2-40B4-BE49-F238E27FC236}">
                <a16:creationId xmlns:a16="http://schemas.microsoft.com/office/drawing/2014/main" id="{F1A12E39-622E-4ADB-BB94-C5A73B286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193" y="1796236"/>
            <a:ext cx="10885251" cy="4878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pt-BR" altLang="pt-BR" dirty="0">
                <a:solidFill>
                  <a:prstClr val="black"/>
                </a:solidFill>
              </a:rPr>
              <a:t>A norma surgiu da necessidade de </a:t>
            </a:r>
            <a:r>
              <a:rPr lang="pt-BR" altLang="pt-BR" dirty="0">
                <a:solidFill>
                  <a:srgbClr val="FF0000"/>
                </a:solidFill>
              </a:rPr>
              <a:t>harmonizar padrões, regulamentações e </a:t>
            </a:r>
            <a:r>
              <a:rPr lang="pt-BR" altLang="pt-BR" i="1" dirty="0">
                <a:solidFill>
                  <a:srgbClr val="FF0000"/>
                </a:solidFill>
              </a:rPr>
              <a:t>frameworks</a:t>
            </a:r>
            <a:r>
              <a:rPr lang="pt-BR" altLang="pt-BR" dirty="0">
                <a:solidFill>
                  <a:prstClr val="black"/>
                </a:solidFill>
              </a:rPr>
              <a:t>.</a:t>
            </a:r>
          </a:p>
          <a:p>
            <a:pPr algn="just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pt-BR" altLang="pt-BR" dirty="0" smtClean="0"/>
              <a:t>Vem </a:t>
            </a:r>
            <a:r>
              <a:rPr lang="pt-BR" altLang="pt-BR" dirty="0"/>
              <a:t>da necessidade das corporações de lidar com as incertezas que podem afetar os seus objetivos.</a:t>
            </a:r>
          </a:p>
          <a:p>
            <a:pPr algn="just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pt-BR" altLang="pt-BR" dirty="0"/>
              <a:t>Fornece </a:t>
            </a:r>
            <a:r>
              <a:rPr lang="pt-BR" altLang="pt-BR" dirty="0">
                <a:solidFill>
                  <a:srgbClr val="FF0000"/>
                </a:solidFill>
              </a:rPr>
              <a:t>diretrizes para implementação de gestão de riscos</a:t>
            </a:r>
            <a:r>
              <a:rPr lang="pt-BR" altLang="pt-BR" dirty="0"/>
              <a:t> em organizações de </a:t>
            </a:r>
            <a:r>
              <a:rPr lang="pt-BR" altLang="pt-BR" dirty="0">
                <a:solidFill>
                  <a:srgbClr val="FF0000"/>
                </a:solidFill>
              </a:rPr>
              <a:t>qualquer tipo, tamanho ou área de atuação.</a:t>
            </a:r>
          </a:p>
          <a:p>
            <a:pPr algn="just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pt-BR" altLang="pt-BR" dirty="0"/>
              <a:t>Oferece um </a:t>
            </a:r>
            <a:r>
              <a:rPr lang="pt-BR" altLang="pt-BR" dirty="0" smtClean="0"/>
              <a:t>padrão </a:t>
            </a:r>
            <a:r>
              <a:rPr lang="pt-BR" altLang="pt-BR" dirty="0"/>
              <a:t>internacional de Gestão de Riscos, independentemente da área ou segmento de atuação.</a:t>
            </a:r>
          </a:p>
          <a:p>
            <a:pPr algn="just">
              <a:spcBef>
                <a:spcPts val="12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pt-BR" altLang="pt-BR" dirty="0"/>
              <a:t>Seu desafio é estabelecer uma linguagem comum, convergindo informações de normas existentes, além de </a:t>
            </a:r>
            <a:r>
              <a:rPr lang="pt-BR" altLang="pt-BR" dirty="0">
                <a:solidFill>
                  <a:srgbClr val="FF0000"/>
                </a:solidFill>
              </a:rPr>
              <a:t>padronizar melhores práticas e abordagens para implementação</a:t>
            </a:r>
            <a:r>
              <a:rPr lang="pt-BR" altLang="pt-BR" dirty="0"/>
              <a:t>.</a:t>
            </a:r>
          </a:p>
          <a:p>
            <a:pPr marL="0" indent="0" algn="just">
              <a:spcBef>
                <a:spcPts val="1800"/>
              </a:spcBef>
              <a:spcAft>
                <a:spcPts val="1800"/>
              </a:spcAft>
            </a:pPr>
            <a:endParaRPr lang="pt-BR" altLang="pt-BR" sz="2200" dirty="0">
              <a:solidFill>
                <a:prstClr val="black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443A01-9B8D-4A76-A019-3135A1EEACD6}"/>
              </a:ext>
            </a:extLst>
          </p:cNvPr>
          <p:cNvSpPr/>
          <p:nvPr/>
        </p:nvSpPr>
        <p:spPr>
          <a:xfrm>
            <a:off x="4221078" y="421655"/>
            <a:ext cx="2980303" cy="584775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defRPr/>
            </a:pPr>
            <a:r>
              <a:rPr lang="pt-BR" sz="3200" b="1" dirty="0" smtClean="0">
                <a:solidFill>
                  <a:schemeClr val="accent5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ISO 31000 / 2018</a:t>
            </a:r>
            <a:endParaRPr lang="pt-BR" sz="3200" b="1" dirty="0">
              <a:solidFill>
                <a:schemeClr val="accent5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2245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0379" y="306760"/>
            <a:ext cx="10515600" cy="714644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70C0"/>
                </a:solidFill>
              </a:rPr>
              <a:t>ISO 31000/2018</a:t>
            </a:r>
            <a:endParaRPr lang="pt-BR" sz="3600" b="1" dirty="0">
              <a:solidFill>
                <a:srgbClr val="0070C0"/>
              </a:solidFill>
            </a:endParaRPr>
          </a:p>
        </p:txBody>
      </p:sp>
      <p:pic>
        <p:nvPicPr>
          <p:cNvPr id="8" name="Espaço Reservado para Conteúdo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1" y="1223036"/>
            <a:ext cx="9980579" cy="4953927"/>
          </a:xfrm>
        </p:spPr>
      </p:pic>
    </p:spTree>
    <p:extLst>
      <p:ext uri="{BB962C8B-B14F-4D97-AF65-F5344CB8AC3E}">
        <p14:creationId xmlns:p14="http://schemas.microsoft.com/office/powerpoint/2010/main" val="206222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9198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70C0"/>
                </a:solidFill>
              </a:rPr>
              <a:t>ISO 31000/2018 - PRINCÍPIOS</a:t>
            </a:r>
            <a:endParaRPr lang="pt-BR" sz="3600" b="1" dirty="0">
              <a:solidFill>
                <a:srgbClr val="0070C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463" y="1439312"/>
            <a:ext cx="6420256" cy="4500948"/>
          </a:xfrm>
        </p:spPr>
      </p:pic>
    </p:spTree>
    <p:extLst>
      <p:ext uri="{BB962C8B-B14F-4D97-AF65-F5344CB8AC3E}">
        <p14:creationId xmlns:p14="http://schemas.microsoft.com/office/powerpoint/2010/main" val="214541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4372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</a:rPr>
              <a:t>Princípios ISO 31000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02012" y="1254868"/>
            <a:ext cx="10515600" cy="5038928"/>
          </a:xfrm>
        </p:spPr>
        <p:txBody>
          <a:bodyPr>
            <a:normAutofit/>
          </a:bodyPr>
          <a:lstStyle/>
          <a:p>
            <a:r>
              <a:rPr lang="pt-BR" sz="2400" dirty="0" smtClean="0"/>
              <a:t>Cria </a:t>
            </a:r>
            <a:r>
              <a:rPr lang="pt-BR" sz="2400" dirty="0"/>
              <a:t>e protege </a:t>
            </a:r>
            <a:r>
              <a:rPr lang="pt-BR" sz="2400" dirty="0">
                <a:solidFill>
                  <a:srgbClr val="FF0000"/>
                </a:solidFill>
              </a:rPr>
              <a:t>valor</a:t>
            </a:r>
            <a:r>
              <a:rPr lang="pt-BR" sz="2400" dirty="0"/>
              <a:t>. </a:t>
            </a:r>
            <a:endParaRPr lang="pt-BR" sz="2400" dirty="0" smtClean="0"/>
          </a:p>
          <a:p>
            <a:r>
              <a:rPr lang="pt-BR" sz="2400" dirty="0" smtClean="0"/>
              <a:t>É </a:t>
            </a:r>
            <a:r>
              <a:rPr lang="pt-BR" sz="2400" dirty="0"/>
              <a:t>parte </a:t>
            </a:r>
            <a:r>
              <a:rPr lang="pt-BR" sz="2400" dirty="0">
                <a:solidFill>
                  <a:srgbClr val="FF0000"/>
                </a:solidFill>
              </a:rPr>
              <a:t>integrante</a:t>
            </a:r>
            <a:r>
              <a:rPr lang="pt-BR" sz="2400" dirty="0"/>
              <a:t> de </a:t>
            </a:r>
            <a:r>
              <a:rPr lang="pt-BR" sz="2400" dirty="0">
                <a:solidFill>
                  <a:srgbClr val="FF0000"/>
                </a:solidFill>
              </a:rPr>
              <a:t>todos os processos organizacionais</a:t>
            </a:r>
            <a:r>
              <a:rPr lang="pt-BR" sz="2400" dirty="0"/>
              <a:t>. </a:t>
            </a:r>
            <a:endParaRPr lang="pt-BR" sz="2400" dirty="0" smtClean="0"/>
          </a:p>
          <a:p>
            <a:r>
              <a:rPr lang="pt-BR" sz="2400" dirty="0" smtClean="0"/>
              <a:t>É </a:t>
            </a:r>
            <a:r>
              <a:rPr lang="pt-BR" sz="2400" dirty="0"/>
              <a:t>parte da </a:t>
            </a:r>
            <a:r>
              <a:rPr lang="pt-BR" sz="2400" dirty="0">
                <a:solidFill>
                  <a:srgbClr val="FF0000"/>
                </a:solidFill>
              </a:rPr>
              <a:t>tomada de decisões</a:t>
            </a:r>
            <a:r>
              <a:rPr lang="pt-BR" sz="2400" dirty="0"/>
              <a:t>. </a:t>
            </a:r>
            <a:endParaRPr lang="pt-BR" sz="2400" dirty="0" smtClean="0"/>
          </a:p>
          <a:p>
            <a:r>
              <a:rPr lang="pt-BR" sz="2400" dirty="0" smtClean="0"/>
              <a:t>É </a:t>
            </a:r>
            <a:r>
              <a:rPr lang="pt-BR" sz="2400" dirty="0"/>
              <a:t>sistemática, </a:t>
            </a:r>
            <a:r>
              <a:rPr lang="pt-BR" sz="2400" dirty="0">
                <a:solidFill>
                  <a:srgbClr val="FF0000"/>
                </a:solidFill>
              </a:rPr>
              <a:t>estruturada</a:t>
            </a:r>
            <a:r>
              <a:rPr lang="pt-BR" sz="2400" dirty="0"/>
              <a:t> e oportuna. </a:t>
            </a:r>
            <a:endParaRPr lang="pt-BR" sz="2400" dirty="0" smtClean="0"/>
          </a:p>
          <a:p>
            <a:r>
              <a:rPr lang="pt-BR" sz="2400" dirty="0" smtClean="0"/>
              <a:t>Baseia-se </a:t>
            </a:r>
            <a:r>
              <a:rPr lang="pt-BR" sz="2400" dirty="0"/>
              <a:t>nas </a:t>
            </a:r>
            <a:r>
              <a:rPr lang="pt-BR" sz="2400" dirty="0">
                <a:solidFill>
                  <a:srgbClr val="FF0000"/>
                </a:solidFill>
              </a:rPr>
              <a:t>melhores informações </a:t>
            </a:r>
            <a:r>
              <a:rPr lang="pt-BR" sz="2400" dirty="0"/>
              <a:t>disponíveis. </a:t>
            </a:r>
            <a:endParaRPr lang="pt-BR" sz="2400" dirty="0" smtClean="0"/>
          </a:p>
          <a:p>
            <a:r>
              <a:rPr lang="pt-BR" sz="2400" dirty="0" smtClean="0">
                <a:solidFill>
                  <a:srgbClr val="FF0000"/>
                </a:solidFill>
              </a:rPr>
              <a:t>Personalizada</a:t>
            </a:r>
            <a:r>
              <a:rPr lang="pt-BR" sz="2400" dirty="0" smtClean="0"/>
              <a:t>, é </a:t>
            </a:r>
            <a:r>
              <a:rPr lang="pt-BR" sz="2400" dirty="0"/>
              <a:t>feita </a:t>
            </a:r>
            <a:r>
              <a:rPr lang="pt-BR" sz="2400" dirty="0">
                <a:solidFill>
                  <a:srgbClr val="FF0000"/>
                </a:solidFill>
              </a:rPr>
              <a:t>sob medida</a:t>
            </a:r>
            <a:r>
              <a:rPr lang="pt-BR" sz="2400" dirty="0"/>
              <a:t>. </a:t>
            </a:r>
            <a:endParaRPr lang="pt-BR" sz="2400" dirty="0" smtClean="0"/>
          </a:p>
          <a:p>
            <a:r>
              <a:rPr lang="pt-BR" sz="2400" dirty="0" smtClean="0"/>
              <a:t>Considera </a:t>
            </a:r>
            <a:r>
              <a:rPr lang="pt-BR" sz="2400" dirty="0">
                <a:solidFill>
                  <a:srgbClr val="FF0000"/>
                </a:solidFill>
              </a:rPr>
              <a:t>fatores humanos e culturais</a:t>
            </a:r>
            <a:r>
              <a:rPr lang="pt-BR" sz="2400" dirty="0"/>
              <a:t>. </a:t>
            </a:r>
            <a:endParaRPr lang="pt-BR" sz="2400" dirty="0" smtClean="0"/>
          </a:p>
          <a:p>
            <a:r>
              <a:rPr lang="pt-BR" sz="2400" dirty="0" smtClean="0"/>
              <a:t>É </a:t>
            </a:r>
            <a:r>
              <a:rPr lang="pt-BR" sz="2400" dirty="0">
                <a:solidFill>
                  <a:srgbClr val="FF0000"/>
                </a:solidFill>
              </a:rPr>
              <a:t>transparente e inclusiva</a:t>
            </a:r>
            <a:r>
              <a:rPr lang="pt-BR" sz="2400" dirty="0" smtClean="0"/>
              <a:t>.</a:t>
            </a:r>
          </a:p>
          <a:p>
            <a:r>
              <a:rPr lang="pt-BR" sz="2400" dirty="0" smtClean="0"/>
              <a:t>É </a:t>
            </a:r>
            <a:r>
              <a:rPr lang="pt-BR" sz="2400" dirty="0">
                <a:solidFill>
                  <a:srgbClr val="FF0000"/>
                </a:solidFill>
              </a:rPr>
              <a:t>dinâmica</a:t>
            </a:r>
            <a:r>
              <a:rPr lang="pt-BR" sz="2400" dirty="0"/>
              <a:t>, </a:t>
            </a:r>
            <a:r>
              <a:rPr lang="pt-BR" sz="2400" dirty="0" smtClean="0"/>
              <a:t>interativa </a:t>
            </a:r>
            <a:r>
              <a:rPr lang="pt-BR" sz="2400" dirty="0"/>
              <a:t>e capaz de reagir a mudanças. </a:t>
            </a:r>
            <a:endParaRPr lang="pt-BR" sz="2400" dirty="0" smtClean="0"/>
          </a:p>
          <a:p>
            <a:r>
              <a:rPr lang="pt-BR" sz="2400" dirty="0" smtClean="0"/>
              <a:t>Facilita </a:t>
            </a:r>
            <a:r>
              <a:rPr lang="pt-BR" sz="2400" dirty="0"/>
              <a:t>a </a:t>
            </a:r>
            <a:r>
              <a:rPr lang="pt-BR" sz="2400" dirty="0">
                <a:solidFill>
                  <a:srgbClr val="FF0000"/>
                </a:solidFill>
              </a:rPr>
              <a:t>melhoria contínua </a:t>
            </a:r>
            <a:r>
              <a:rPr lang="pt-BR" sz="2400" dirty="0"/>
              <a:t>da organização.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319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09677"/>
            <a:ext cx="10146792" cy="615981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ISO </a:t>
            </a:r>
            <a:r>
              <a:rPr lang="pt-BR" sz="3200" b="1" dirty="0" smtClean="0">
                <a:solidFill>
                  <a:srgbClr val="002060"/>
                </a:solidFill>
              </a:rPr>
              <a:t>31000/2018 - ESTRUTURA</a:t>
            </a:r>
            <a:endParaRPr lang="pt-BR" sz="3200" b="1" dirty="0">
              <a:solidFill>
                <a:srgbClr val="00206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812" y="1364144"/>
            <a:ext cx="6887183" cy="4236268"/>
          </a:xfrm>
        </p:spPr>
      </p:pic>
    </p:spTree>
    <p:extLst>
      <p:ext uri="{BB962C8B-B14F-4D97-AF65-F5344CB8AC3E}">
        <p14:creationId xmlns:p14="http://schemas.microsoft.com/office/powerpoint/2010/main" val="55662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918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</a:rPr>
              <a:t>Liderança e Comprometimento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1817" y="1342417"/>
            <a:ext cx="10515600" cy="501947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A alta direção deve assegurar que a gestão de riscos esteja integrada em todas as atividades da organização, assim como demonstrar liderança e comprometimento por:</a:t>
            </a:r>
          </a:p>
          <a:p>
            <a:pPr algn="just">
              <a:buFont typeface="Wingdings" pitchFamily="2" charset="2"/>
              <a:buChar char="q"/>
            </a:pPr>
            <a:endParaRPr lang="pt-BR" sz="2400" dirty="0" smtClean="0"/>
          </a:p>
          <a:p>
            <a:pPr algn="just">
              <a:buFont typeface="Wingdings" pitchFamily="2" charset="2"/>
              <a:buChar char="Ø"/>
            </a:pPr>
            <a:r>
              <a:rPr lang="pt-BR" sz="2400" dirty="0" smtClean="0"/>
              <a:t>Emitir a política que estabeleça o </a:t>
            </a:r>
            <a:r>
              <a:rPr lang="pt-BR" sz="2400" dirty="0" smtClean="0">
                <a:solidFill>
                  <a:srgbClr val="C00000"/>
                </a:solidFill>
              </a:rPr>
              <a:t>plano de ação </a:t>
            </a:r>
            <a:r>
              <a:rPr lang="pt-BR" sz="2400" dirty="0" smtClean="0"/>
              <a:t>para a gestão de riscos;</a:t>
            </a:r>
          </a:p>
          <a:p>
            <a:pPr algn="just">
              <a:buFont typeface="Wingdings" pitchFamily="2" charset="2"/>
              <a:buChar char="Ø"/>
            </a:pPr>
            <a:endParaRPr lang="pt-BR" sz="2400" dirty="0" smtClean="0"/>
          </a:p>
          <a:p>
            <a:pPr algn="just">
              <a:buFont typeface="Wingdings" pitchFamily="2" charset="2"/>
              <a:buChar char="Ø"/>
            </a:pPr>
            <a:r>
              <a:rPr lang="pt-BR" sz="2400" dirty="0" smtClean="0"/>
              <a:t>Assegurar que os </a:t>
            </a:r>
            <a:r>
              <a:rPr lang="pt-BR" sz="2400" dirty="0" smtClean="0">
                <a:solidFill>
                  <a:srgbClr val="C00000"/>
                </a:solidFill>
              </a:rPr>
              <a:t>recursos necessários </a:t>
            </a:r>
            <a:r>
              <a:rPr lang="pt-BR" sz="2400" dirty="0" smtClean="0"/>
              <a:t>sejam alocados para gerenciar riscos;</a:t>
            </a:r>
          </a:p>
          <a:p>
            <a:pPr algn="just">
              <a:buFont typeface="Wingdings" pitchFamily="2" charset="2"/>
              <a:buChar char="Ø"/>
            </a:pPr>
            <a:endParaRPr lang="pt-BR" sz="2400" dirty="0" smtClean="0"/>
          </a:p>
          <a:p>
            <a:pPr algn="just">
              <a:buFont typeface="Wingdings" pitchFamily="2" charset="2"/>
              <a:buChar char="Ø"/>
            </a:pPr>
            <a:endParaRPr lang="pt-BR" sz="2400" dirty="0" smtClean="0"/>
          </a:p>
          <a:p>
            <a:pPr algn="just">
              <a:buFont typeface="Wingdings" pitchFamily="2" charset="2"/>
              <a:buChar char="Ø"/>
            </a:pPr>
            <a:r>
              <a:rPr lang="pt-BR" sz="2400" dirty="0" smtClean="0"/>
              <a:t>Atribuir </a:t>
            </a:r>
            <a:r>
              <a:rPr lang="pt-BR" sz="2400" dirty="0" smtClean="0">
                <a:solidFill>
                  <a:srgbClr val="C00000"/>
                </a:solidFill>
              </a:rPr>
              <a:t>autoridades e responsabilidades </a:t>
            </a:r>
            <a:r>
              <a:rPr lang="pt-BR" sz="2400" dirty="0" smtClean="0"/>
              <a:t>nos níveis apropriado dentro da organização</a:t>
            </a:r>
            <a:endParaRPr lang="pt-BR" sz="2400" dirty="0"/>
          </a:p>
        </p:txBody>
      </p:sp>
      <p:pic>
        <p:nvPicPr>
          <p:cNvPr id="22530" name="Picture 2" descr="Resultado de imagem para imagem dinheir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217" y="3764582"/>
            <a:ext cx="1469757" cy="146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466" y="2198448"/>
            <a:ext cx="1654395" cy="1447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61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4918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</a:rPr>
              <a:t>Integração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1817" y="1342417"/>
            <a:ext cx="10515600" cy="501947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A integração da gestão de riscos apoia-se em uma </a:t>
            </a:r>
            <a:r>
              <a:rPr lang="pt-BR" sz="2400" dirty="0" smtClean="0">
                <a:solidFill>
                  <a:srgbClr val="C00000"/>
                </a:solidFill>
              </a:rPr>
              <a:t>compreensão das estruturas e do contexto organizacional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>
                <a:solidFill>
                  <a:srgbClr val="C00000"/>
                </a:solidFill>
              </a:rPr>
              <a:t>Estruturas diferem</a:t>
            </a:r>
            <a:r>
              <a:rPr lang="pt-BR" sz="2400" dirty="0" smtClean="0"/>
              <a:t>, dependendo do propósito, metas e complexidade da organização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O risco é gerenciado </a:t>
            </a:r>
            <a:r>
              <a:rPr lang="pt-BR" sz="2400" dirty="0" smtClean="0">
                <a:solidFill>
                  <a:srgbClr val="C00000"/>
                </a:solidFill>
              </a:rPr>
              <a:t>em todas as partes da estrutura </a:t>
            </a:r>
            <a:r>
              <a:rPr lang="pt-BR" sz="2400" dirty="0" smtClean="0"/>
              <a:t>da organização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>
                <a:solidFill>
                  <a:srgbClr val="C00000"/>
                </a:solidFill>
              </a:rPr>
              <a:t>Todos</a:t>
            </a:r>
            <a:r>
              <a:rPr lang="pt-BR" sz="2400" dirty="0" smtClean="0"/>
              <a:t> na organização tem responsabilidades por gerenciar riscos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 A gestão de riscos deve ser </a:t>
            </a:r>
            <a:r>
              <a:rPr lang="pt-BR" sz="2400" dirty="0" smtClean="0">
                <a:solidFill>
                  <a:srgbClr val="C00000"/>
                </a:solidFill>
              </a:rPr>
              <a:t>integrada</a:t>
            </a:r>
            <a:r>
              <a:rPr lang="pt-BR" sz="2400" dirty="0" smtClean="0"/>
              <a:t> a governança, estratégia, objetivos e operações da organização</a:t>
            </a:r>
          </a:p>
          <a:p>
            <a:pPr algn="just">
              <a:buFont typeface="Wingdings" pitchFamily="2" charset="2"/>
              <a:buChar char="q"/>
            </a:pPr>
            <a:endParaRPr lang="pt-BR" sz="2400" dirty="0" smtClean="0"/>
          </a:p>
          <a:p>
            <a:pPr marL="0" indent="0" algn="just">
              <a:buNone/>
            </a:pPr>
            <a:endParaRPr lang="pt-BR" sz="2400" dirty="0" smtClean="0"/>
          </a:p>
        </p:txBody>
      </p:sp>
      <p:pic>
        <p:nvPicPr>
          <p:cNvPr id="23554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22" y="4414803"/>
            <a:ext cx="3144805" cy="201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44" y="228939"/>
            <a:ext cx="10515600" cy="704918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Concepção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1817" y="1001949"/>
            <a:ext cx="10515600" cy="535021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Entender a organização e seu contexto (interno e externo)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/>
              <a:t>Garantir que os </a:t>
            </a:r>
            <a:r>
              <a:rPr lang="pt-BR" sz="2400" dirty="0">
                <a:solidFill>
                  <a:srgbClr val="C00000"/>
                </a:solidFill>
              </a:rPr>
              <a:t>recursos apropriados </a:t>
            </a:r>
            <a:r>
              <a:rPr lang="pt-BR" sz="2400" dirty="0"/>
              <a:t>(pessoas, habilidades, processos, métodos, sistemas de gestão da </a:t>
            </a:r>
            <a:r>
              <a:rPr lang="pt-BR" sz="2400" dirty="0" smtClean="0"/>
              <a:t>informação, ..) </a:t>
            </a:r>
            <a:r>
              <a:rPr lang="pt-BR" sz="2400" dirty="0"/>
              <a:t>sejam identificados e estejam disponíveis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/>
              <a:t>Identificar os </a:t>
            </a:r>
            <a:r>
              <a:rPr lang="pt-BR" sz="2400" dirty="0" smtClean="0">
                <a:solidFill>
                  <a:srgbClr val="C00000"/>
                </a:solidFill>
              </a:rPr>
              <a:t>proprietários de riscos </a:t>
            </a:r>
            <a:r>
              <a:rPr lang="pt-BR" sz="2400" dirty="0"/>
              <a:t>(indivíduos que possuam autoridade e responsabilidade por gerenciar riscos)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Estabelecer uma forma de comunicação e consulta para apoiar a estrutura e facilitar a aplicação eficaz da gestão de riscos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A </a:t>
            </a:r>
            <a:r>
              <a:rPr lang="pt-BR" sz="2400" dirty="0" smtClean="0">
                <a:solidFill>
                  <a:srgbClr val="C00000"/>
                </a:solidFill>
              </a:rPr>
              <a:t>comunicação e consulta </a:t>
            </a:r>
            <a:r>
              <a:rPr lang="pt-BR" sz="2400" dirty="0" smtClean="0"/>
              <a:t>deve ser oportuna e assegurar que a informação pertinente seja coletada, consolidada e compartilhada</a:t>
            </a:r>
          </a:p>
          <a:p>
            <a:pPr algn="just">
              <a:buFont typeface="Wingdings" pitchFamily="2" charset="2"/>
              <a:buChar char="q"/>
            </a:pPr>
            <a:endParaRPr lang="pt-BR" sz="2400" dirty="0" smtClean="0"/>
          </a:p>
          <a:p>
            <a:pPr marL="0" indent="0" algn="just">
              <a:buNone/>
            </a:pPr>
            <a:endParaRPr lang="pt-BR" sz="2400" dirty="0" smtClean="0"/>
          </a:p>
        </p:txBody>
      </p:sp>
      <p:pic>
        <p:nvPicPr>
          <p:cNvPr id="24578" name="Picture 2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429" y="4659549"/>
            <a:ext cx="4319603" cy="1854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65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07644" y="269939"/>
            <a:ext cx="10172700" cy="782637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rgbClr val="002060"/>
                </a:solidFill>
              </a:rPr>
              <a:t>Objetivos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0200" y="1600200"/>
            <a:ext cx="11417300" cy="4673600"/>
          </a:xfrm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q"/>
            </a:pPr>
            <a:r>
              <a:rPr lang="pt-BR" sz="3200" dirty="0" smtClean="0"/>
              <a:t>Onde se quer chegar?</a:t>
            </a:r>
          </a:p>
          <a:p>
            <a:pPr marL="342900" indent="-342900">
              <a:buFont typeface="Wingdings" pitchFamily="2" charset="2"/>
              <a:buChar char="q"/>
            </a:pPr>
            <a:endParaRPr lang="pt-BR" dirty="0"/>
          </a:p>
          <a:p>
            <a:pPr marL="342900" indent="-342900" algn="l">
              <a:buFont typeface="Wingdings" pitchFamily="2" charset="2"/>
              <a:buChar char="q"/>
            </a:pPr>
            <a:endParaRPr lang="pt-BR" dirty="0" smtClean="0"/>
          </a:p>
          <a:p>
            <a:pPr marL="457200" indent="-457200" algn="l">
              <a:buFont typeface="Wingdings" pitchFamily="2" charset="2"/>
              <a:buChar char="q"/>
            </a:pPr>
            <a:r>
              <a:rPr lang="pt-BR" sz="3200" dirty="0" smtClean="0"/>
              <a:t>O que se quer alcançar?</a:t>
            </a:r>
          </a:p>
          <a:p>
            <a:pPr marL="342900" indent="-342900" algn="l">
              <a:buFont typeface="Wingdings" pitchFamily="2" charset="2"/>
              <a:buChar char="q"/>
            </a:pPr>
            <a:endParaRPr lang="pt-BR" dirty="0"/>
          </a:p>
          <a:p>
            <a:pPr marL="342900" indent="-342900" algn="l">
              <a:buFont typeface="Wingdings" pitchFamily="2" charset="2"/>
              <a:buChar char="q"/>
            </a:pPr>
            <a:endParaRPr lang="pt-BR" dirty="0" smtClean="0"/>
          </a:p>
          <a:p>
            <a:pPr marL="457200" indent="-457200" algn="l">
              <a:buFont typeface="Wingdings" pitchFamily="2" charset="2"/>
              <a:buChar char="q"/>
            </a:pPr>
            <a:r>
              <a:rPr lang="pt-BR" sz="3200" dirty="0" smtClean="0"/>
              <a:t>Qual o resultado planejado?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3484"/>
            <a:ext cx="4147226" cy="1965827"/>
          </a:xfrm>
          <a:prstGeom prst="rect">
            <a:avLst/>
          </a:prstGeom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11481"/>
            <a:ext cx="4273685" cy="2446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206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44" y="228939"/>
            <a:ext cx="10515600" cy="714644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Implementação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1817" y="1342417"/>
            <a:ext cx="10515600" cy="501947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Desenvolvimento de um </a:t>
            </a:r>
            <a:r>
              <a:rPr lang="pt-BR" sz="2400" dirty="0" smtClean="0">
                <a:solidFill>
                  <a:srgbClr val="C00000"/>
                </a:solidFill>
              </a:rPr>
              <a:t>plano apropriado</a:t>
            </a:r>
            <a:r>
              <a:rPr lang="pt-BR" sz="2400" dirty="0" smtClean="0"/>
              <a:t>, incluindo prazos e recursos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Identificação de onde, quando, como e por quem, diferentes tipos de decisão são tomadas na organização</a:t>
            </a:r>
            <a:endParaRPr lang="pt-BR" sz="2400" dirty="0"/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Modificação do processo de </a:t>
            </a:r>
            <a:r>
              <a:rPr lang="pt-BR" sz="2400" dirty="0" smtClean="0">
                <a:solidFill>
                  <a:srgbClr val="C00000"/>
                </a:solidFill>
              </a:rPr>
              <a:t>tomadas de decisão</a:t>
            </a:r>
            <a:r>
              <a:rPr lang="pt-BR" sz="2400" dirty="0" smtClean="0"/>
              <a:t>, onde necessário</a:t>
            </a:r>
          </a:p>
          <a:p>
            <a:pPr algn="just">
              <a:buFont typeface="Wingdings" pitchFamily="2" charset="2"/>
              <a:buChar char="q"/>
            </a:pPr>
            <a:endParaRPr lang="pt-BR" sz="2400" dirty="0"/>
          </a:p>
          <a:p>
            <a:pPr algn="just">
              <a:buFont typeface="Wingdings" pitchFamily="2" charset="2"/>
              <a:buChar char="q"/>
            </a:pPr>
            <a:endParaRPr lang="pt-BR" sz="2400" dirty="0"/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Garantia de que os </a:t>
            </a:r>
            <a:r>
              <a:rPr lang="pt-BR" sz="2400" dirty="0" smtClean="0">
                <a:solidFill>
                  <a:srgbClr val="C00000"/>
                </a:solidFill>
              </a:rPr>
              <a:t>arranjos da organização</a:t>
            </a:r>
            <a:r>
              <a:rPr lang="pt-BR" sz="2400" dirty="0" smtClean="0"/>
              <a:t> para gerenciar riscos sejam claramente compreendidos e praticados</a:t>
            </a:r>
          </a:p>
          <a:p>
            <a:pPr marL="0" indent="0" algn="just">
              <a:buNone/>
            </a:pPr>
            <a:endParaRPr lang="pt-BR" sz="2400" dirty="0" smtClean="0"/>
          </a:p>
          <a:p>
            <a:pPr marL="0" indent="0" algn="just">
              <a:buNone/>
            </a:pPr>
            <a:endParaRPr lang="pt-BR" sz="2400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380" y="2344366"/>
            <a:ext cx="2242080" cy="1333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093" y="4473258"/>
            <a:ext cx="2500009" cy="1758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22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44" y="228939"/>
            <a:ext cx="10515600" cy="704918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Avaliação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1817" y="1011677"/>
            <a:ext cx="10515600" cy="535021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Para avaliar a eficácia da estrutura da gestão de riscos, é necessário:</a:t>
            </a:r>
          </a:p>
          <a:p>
            <a:pPr algn="just">
              <a:buFont typeface="Wingdings" pitchFamily="2" charset="2"/>
              <a:buChar char="Ø"/>
            </a:pPr>
            <a:r>
              <a:rPr lang="pt-BR" sz="2400" dirty="0" smtClean="0">
                <a:solidFill>
                  <a:srgbClr val="C00000"/>
                </a:solidFill>
              </a:rPr>
              <a:t>Mensurar periodicamente </a:t>
            </a:r>
            <a:r>
              <a:rPr lang="pt-BR" sz="2400" dirty="0" smtClean="0"/>
              <a:t>o </a:t>
            </a:r>
            <a:r>
              <a:rPr lang="pt-BR" sz="2400" dirty="0" smtClean="0">
                <a:solidFill>
                  <a:srgbClr val="C00000"/>
                </a:solidFill>
              </a:rPr>
              <a:t>desempenho</a:t>
            </a:r>
            <a:r>
              <a:rPr lang="pt-BR" sz="2400" dirty="0" smtClean="0"/>
              <a:t> da estrutura de gestão de riscos em relação ao seu propósito, planos de implementação, indicadores e comportamento esperado</a:t>
            </a:r>
          </a:p>
          <a:p>
            <a:pPr algn="just">
              <a:buFont typeface="Wingdings" pitchFamily="2" charset="2"/>
              <a:buChar char="Ø"/>
            </a:pPr>
            <a:r>
              <a:rPr lang="pt-BR" sz="2400" dirty="0" smtClean="0"/>
              <a:t>Determinar se permanece </a:t>
            </a:r>
            <a:r>
              <a:rPr lang="pt-BR" sz="2400" dirty="0" smtClean="0">
                <a:solidFill>
                  <a:srgbClr val="C00000"/>
                </a:solidFill>
              </a:rPr>
              <a:t>adequada</a:t>
            </a:r>
            <a:r>
              <a:rPr lang="pt-BR" sz="2400" dirty="0" smtClean="0"/>
              <a:t> para apoiar o alcance dos objetivos da organização</a:t>
            </a:r>
          </a:p>
          <a:p>
            <a:pPr algn="just">
              <a:buFont typeface="Wingdings" pitchFamily="2" charset="2"/>
              <a:buChar char="q"/>
            </a:pPr>
            <a:endParaRPr lang="pt-BR" sz="2400" dirty="0" smtClean="0"/>
          </a:p>
          <a:p>
            <a:pPr marL="0" indent="0" algn="just">
              <a:buNone/>
            </a:pPr>
            <a:endParaRPr lang="pt-BR" sz="2400" dirty="0" smtClean="0"/>
          </a:p>
        </p:txBody>
      </p:sp>
      <p:pic>
        <p:nvPicPr>
          <p:cNvPr id="2662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608" y="3418734"/>
            <a:ext cx="3375497" cy="244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3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8744" y="228939"/>
            <a:ext cx="10515600" cy="704918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Melhoria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1817" y="1011677"/>
            <a:ext cx="11039272" cy="5350212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A organização deve melhorar continuamente a </a:t>
            </a:r>
            <a:r>
              <a:rPr lang="pt-BR" sz="2400" dirty="0" smtClean="0">
                <a:solidFill>
                  <a:srgbClr val="C00000"/>
                </a:solidFill>
              </a:rPr>
              <a:t>adequação, suficiência e eficácia </a:t>
            </a:r>
            <a:r>
              <a:rPr lang="pt-BR" sz="2400" dirty="0" smtClean="0"/>
              <a:t>da estrutura de gestão de riscos</a:t>
            </a:r>
          </a:p>
          <a:p>
            <a:pPr algn="just">
              <a:buFont typeface="Wingdings" pitchFamily="2" charset="2"/>
              <a:buChar char="q"/>
            </a:pPr>
            <a:r>
              <a:rPr lang="pt-BR" sz="2400" dirty="0" smtClean="0"/>
              <a:t>A medida que lacunas ou oportunidades de melhoria sejam identificadas,  convém que a organização desenvolva planos e os atribua aqueles responsabilizados pela implementação </a:t>
            </a:r>
          </a:p>
          <a:p>
            <a:pPr algn="just">
              <a:buFont typeface="Wingdings" pitchFamily="2" charset="2"/>
              <a:buChar char="q"/>
            </a:pPr>
            <a:endParaRPr lang="pt-BR" sz="2400" dirty="0" smtClean="0"/>
          </a:p>
          <a:p>
            <a:pPr marL="0" indent="0" algn="just">
              <a:buNone/>
            </a:pPr>
            <a:endParaRPr lang="pt-BR" sz="2400" dirty="0" smtClean="0"/>
          </a:p>
        </p:txBody>
      </p:sp>
      <p:pic>
        <p:nvPicPr>
          <p:cNvPr id="27650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521413"/>
            <a:ext cx="5116576" cy="263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169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09677"/>
            <a:ext cx="10146792" cy="615981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rgbClr val="0070C0"/>
                </a:solidFill>
              </a:rPr>
              <a:t>ISO 31000/2018 </a:t>
            </a:r>
            <a:r>
              <a:rPr lang="pt-BR" sz="3200" b="1" dirty="0" smtClean="0">
                <a:solidFill>
                  <a:srgbClr val="0070C0"/>
                </a:solidFill>
              </a:rPr>
              <a:t>– PROCESSO DE GESTÃO</a:t>
            </a:r>
            <a:endParaRPr lang="pt-BR" sz="3200" b="1" dirty="0">
              <a:solidFill>
                <a:srgbClr val="00206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91" y="1283536"/>
            <a:ext cx="7227652" cy="4806438"/>
          </a:xfrm>
        </p:spPr>
      </p:pic>
    </p:spTree>
    <p:extLst>
      <p:ext uri="{BB962C8B-B14F-4D97-AF65-F5344CB8AC3E}">
        <p14:creationId xmlns:p14="http://schemas.microsoft.com/office/powerpoint/2010/main" val="20657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5747" y="121350"/>
            <a:ext cx="10876431" cy="968148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000" dirty="0" smtClean="0">
                <a:solidFill>
                  <a:srgbClr val="FF0000"/>
                </a:solidFill>
              </a:rPr>
              <a:t/>
            </a:r>
            <a:br>
              <a:rPr lang="pt-BR" sz="4000" dirty="0" smtClean="0">
                <a:solidFill>
                  <a:srgbClr val="FF0000"/>
                </a:solidFill>
              </a:rPr>
            </a:br>
            <a:r>
              <a:rPr lang="pt-BR" sz="4000" b="1" dirty="0">
                <a:solidFill>
                  <a:srgbClr val="002060"/>
                </a:solidFill>
              </a:rPr>
              <a:t>Processo de </a:t>
            </a:r>
            <a:r>
              <a:rPr lang="pt-BR" sz="4000" b="1" dirty="0" smtClean="0">
                <a:solidFill>
                  <a:srgbClr val="002060"/>
                </a:solidFill>
              </a:rPr>
              <a:t>Gestão </a:t>
            </a:r>
            <a:r>
              <a:rPr lang="pt-BR" sz="4000" b="1" dirty="0">
                <a:solidFill>
                  <a:srgbClr val="002060"/>
                </a:solidFill>
              </a:rPr>
              <a:t>de Riscos - ISO 31000</a:t>
            </a:r>
            <a:r>
              <a:rPr lang="pt-BR" sz="4000" dirty="0" smtClean="0">
                <a:solidFill>
                  <a:srgbClr val="FF0000"/>
                </a:solidFill>
              </a:rPr>
              <a:t/>
            </a:r>
            <a:br>
              <a:rPr lang="pt-BR" sz="4000" dirty="0" smtClean="0">
                <a:solidFill>
                  <a:srgbClr val="FF0000"/>
                </a:solidFill>
              </a:rPr>
            </a:br>
            <a:r>
              <a:rPr lang="pt-BR" sz="4000" b="1" dirty="0" smtClean="0">
                <a:solidFill>
                  <a:srgbClr val="002060"/>
                </a:solidFill>
              </a:rPr>
              <a:t>Escopo, contexto e critério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3958218"/>
              </p:ext>
            </p:extLst>
          </p:nvPr>
        </p:nvGraphicFramePr>
        <p:xfrm>
          <a:off x="524386" y="1605063"/>
          <a:ext cx="10515600" cy="3005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Espaço Reservado para Conteú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43704"/>
              </p:ext>
            </p:extLst>
          </p:nvPr>
        </p:nvGraphicFramePr>
        <p:xfrm>
          <a:off x="446564" y="4659549"/>
          <a:ext cx="10515600" cy="1595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06143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629" y="341723"/>
            <a:ext cx="8687799" cy="5889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3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/>
          <p:cNvSpPr txBox="1"/>
          <p:nvPr/>
        </p:nvSpPr>
        <p:spPr>
          <a:xfrm>
            <a:off x="2743200" y="505998"/>
            <a:ext cx="6925056" cy="95704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>
              <a:spcBef>
                <a:spcPct val="0"/>
              </a:spcBef>
              <a:buNone/>
              <a:defRPr sz="2800" b="1">
                <a:solidFill>
                  <a:srgbClr val="002060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Como funcionará a parceria </a:t>
            </a:r>
            <a:r>
              <a:rPr lang="pt-BR" dirty="0" smtClean="0"/>
              <a:t>CGE/FAPEMIG?</a:t>
            </a:r>
            <a:endParaRPr lang="pt-BR" dirty="0"/>
          </a:p>
        </p:txBody>
      </p:sp>
      <p:graphicFrame>
        <p:nvGraphicFramePr>
          <p:cNvPr id="4" name="Diagrama 3"/>
          <p:cNvGraphicFramePr/>
          <p:nvPr>
            <p:extLst/>
          </p:nvPr>
        </p:nvGraphicFramePr>
        <p:xfrm>
          <a:off x="670560" y="1439333"/>
          <a:ext cx="605942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592" y="2462765"/>
            <a:ext cx="4807672" cy="3169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228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3473" y="365126"/>
            <a:ext cx="10515600" cy="549274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Gerenciamento dos Riscos</a:t>
            </a:r>
            <a:endParaRPr lang="pt-BR" sz="2800" b="1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797125085"/>
              </p:ext>
            </p:extLst>
          </p:nvPr>
        </p:nvGraphicFramePr>
        <p:xfrm>
          <a:off x="2022856" y="1124712"/>
          <a:ext cx="7989824" cy="520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8796527" y="4649307"/>
            <a:ext cx="272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Causas/evento/consequências</a:t>
            </a:r>
            <a:endParaRPr lang="pt-BR" sz="1600" dirty="0"/>
          </a:p>
        </p:txBody>
      </p:sp>
      <p:cxnSp>
        <p:nvCxnSpPr>
          <p:cNvPr id="15" name="Conector Angulado 14"/>
          <p:cNvCxnSpPr/>
          <p:nvPr/>
        </p:nvCxnSpPr>
        <p:spPr>
          <a:xfrm>
            <a:off x="8174736" y="4370832"/>
            <a:ext cx="484632" cy="447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8659368" y="2023759"/>
            <a:ext cx="272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Ambiente interno/externo e objetivos do processo</a:t>
            </a:r>
            <a:endParaRPr lang="pt-BR" sz="1600" dirty="0"/>
          </a:p>
        </p:txBody>
      </p:sp>
      <p:cxnSp>
        <p:nvCxnSpPr>
          <p:cNvPr id="19" name="Conector Angulado 18"/>
          <p:cNvCxnSpPr/>
          <p:nvPr/>
        </p:nvCxnSpPr>
        <p:spPr>
          <a:xfrm>
            <a:off x="7808976" y="1984248"/>
            <a:ext cx="694944" cy="393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886655" y="5994513"/>
            <a:ext cx="354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Classifica os riscos / avalia os controles existentes</a:t>
            </a:r>
            <a:endParaRPr lang="pt-BR" sz="1600" dirty="0"/>
          </a:p>
        </p:txBody>
      </p:sp>
      <p:cxnSp>
        <p:nvCxnSpPr>
          <p:cNvPr id="22" name="Conector Angulado 21"/>
          <p:cNvCxnSpPr/>
          <p:nvPr/>
        </p:nvCxnSpPr>
        <p:spPr>
          <a:xfrm>
            <a:off x="6190488" y="6016752"/>
            <a:ext cx="475488" cy="2377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2736" y="4480030"/>
            <a:ext cx="2598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Define o Plano de Ação</a:t>
            </a:r>
            <a:endParaRPr lang="pt-BR" sz="1600" dirty="0"/>
          </a:p>
        </p:txBody>
      </p:sp>
      <p:cxnSp>
        <p:nvCxnSpPr>
          <p:cNvPr id="29" name="Conector Angulado 28"/>
          <p:cNvCxnSpPr/>
          <p:nvPr/>
        </p:nvCxnSpPr>
        <p:spPr>
          <a:xfrm rot="10800000" flipV="1">
            <a:off x="2706624" y="4471416"/>
            <a:ext cx="466344" cy="347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10804" y="2023759"/>
            <a:ext cx="298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Coleta as informações</a:t>
            </a:r>
          </a:p>
          <a:p>
            <a:r>
              <a:rPr lang="pt-BR" sz="1600" dirty="0" smtClean="0"/>
              <a:t>Acompanha as ações de controle</a:t>
            </a:r>
          </a:p>
          <a:p>
            <a:r>
              <a:rPr lang="pt-BR" sz="1600" dirty="0" smtClean="0"/>
              <a:t>Avalia a gestão de riscos</a:t>
            </a:r>
            <a:endParaRPr lang="pt-BR" sz="1600" dirty="0"/>
          </a:p>
        </p:txBody>
      </p:sp>
      <p:cxnSp>
        <p:nvCxnSpPr>
          <p:cNvPr id="32" name="Conector Angulado 31"/>
          <p:cNvCxnSpPr/>
          <p:nvPr/>
        </p:nvCxnSpPr>
        <p:spPr>
          <a:xfrm rot="10800000" flipV="1">
            <a:off x="2624327" y="1861137"/>
            <a:ext cx="630936" cy="3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509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9328" y="566293"/>
            <a:ext cx="10515600" cy="787019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002060"/>
                </a:solidFill>
              </a:rPr>
              <a:t>SWOT</a:t>
            </a:r>
            <a:endParaRPr lang="pt-BR" b="1" dirty="0">
              <a:solidFill>
                <a:srgbClr val="002060"/>
              </a:solidFill>
            </a:endParaRPr>
          </a:p>
        </p:txBody>
      </p:sp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  <p:extLst/>
          </p:nvPr>
        </p:nvGraphicFramePr>
        <p:xfrm>
          <a:off x="719328" y="1508288"/>
          <a:ext cx="10515600" cy="4722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tângulo 8"/>
          <p:cNvSpPr/>
          <p:nvPr/>
        </p:nvSpPr>
        <p:spPr>
          <a:xfrm>
            <a:off x="8001000" y="2112264"/>
            <a:ext cx="877824" cy="3438144"/>
          </a:xfrm>
          <a:prstGeom prst="rect">
            <a:avLst/>
          </a:prstGeom>
          <a:solidFill>
            <a:schemeClr val="accent2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 smtClean="0"/>
              <a:t>Ambiente externo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3043428" y="2090198"/>
            <a:ext cx="877824" cy="3438144"/>
          </a:xfrm>
          <a:prstGeom prst="rect">
            <a:avLst/>
          </a:prstGeom>
          <a:solidFill>
            <a:schemeClr val="accent2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dirty="0" smtClean="0"/>
              <a:t>Ambiente Interno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4564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3473" y="365126"/>
            <a:ext cx="10515600" cy="549274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Gerenciamento dos Riscos</a:t>
            </a:r>
            <a:endParaRPr lang="pt-BR" sz="2800" b="1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1751857035"/>
              </p:ext>
            </p:extLst>
          </p:nvPr>
        </p:nvGraphicFramePr>
        <p:xfrm>
          <a:off x="2022856" y="1124712"/>
          <a:ext cx="7989824" cy="520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8796527" y="4649307"/>
            <a:ext cx="272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Causas/evento/consequências</a:t>
            </a:r>
            <a:endParaRPr lang="pt-BR" sz="1600" dirty="0"/>
          </a:p>
        </p:txBody>
      </p:sp>
      <p:cxnSp>
        <p:nvCxnSpPr>
          <p:cNvPr id="15" name="Conector Angulado 14"/>
          <p:cNvCxnSpPr/>
          <p:nvPr/>
        </p:nvCxnSpPr>
        <p:spPr>
          <a:xfrm>
            <a:off x="8174736" y="4370832"/>
            <a:ext cx="484632" cy="447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8659368" y="2023759"/>
            <a:ext cx="272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Ambiente interno/externo e objetivos do processo</a:t>
            </a:r>
            <a:endParaRPr lang="pt-BR" sz="1600" dirty="0"/>
          </a:p>
        </p:txBody>
      </p:sp>
      <p:cxnSp>
        <p:nvCxnSpPr>
          <p:cNvPr id="19" name="Conector Angulado 18"/>
          <p:cNvCxnSpPr/>
          <p:nvPr/>
        </p:nvCxnSpPr>
        <p:spPr>
          <a:xfrm>
            <a:off x="7808976" y="1984248"/>
            <a:ext cx="694944" cy="393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886655" y="5994513"/>
            <a:ext cx="354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Classifica os riscos / avalia os controles existentes</a:t>
            </a:r>
            <a:endParaRPr lang="pt-BR" sz="1600" dirty="0"/>
          </a:p>
        </p:txBody>
      </p:sp>
      <p:cxnSp>
        <p:nvCxnSpPr>
          <p:cNvPr id="22" name="Conector Angulado 21"/>
          <p:cNvCxnSpPr/>
          <p:nvPr/>
        </p:nvCxnSpPr>
        <p:spPr>
          <a:xfrm>
            <a:off x="6190488" y="6016752"/>
            <a:ext cx="475488" cy="2377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2736" y="4480030"/>
            <a:ext cx="2598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Define o Plano de Ação</a:t>
            </a:r>
            <a:endParaRPr lang="pt-BR" sz="1600" dirty="0"/>
          </a:p>
        </p:txBody>
      </p:sp>
      <p:cxnSp>
        <p:nvCxnSpPr>
          <p:cNvPr id="29" name="Conector Angulado 28"/>
          <p:cNvCxnSpPr/>
          <p:nvPr/>
        </p:nvCxnSpPr>
        <p:spPr>
          <a:xfrm rot="10800000" flipV="1">
            <a:off x="2706624" y="4471416"/>
            <a:ext cx="466344" cy="347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10804" y="2023759"/>
            <a:ext cx="298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Coleta as informações</a:t>
            </a:r>
          </a:p>
          <a:p>
            <a:r>
              <a:rPr lang="pt-BR" sz="1600" dirty="0" smtClean="0"/>
              <a:t>Acompanha as ações de controle</a:t>
            </a:r>
          </a:p>
          <a:p>
            <a:r>
              <a:rPr lang="pt-BR" sz="1600" dirty="0" smtClean="0"/>
              <a:t>Avalia a gestão de riscos</a:t>
            </a:r>
            <a:endParaRPr lang="pt-BR" sz="1600" dirty="0"/>
          </a:p>
        </p:txBody>
      </p:sp>
      <p:cxnSp>
        <p:nvCxnSpPr>
          <p:cNvPr id="32" name="Conector Angulado 31"/>
          <p:cNvCxnSpPr/>
          <p:nvPr/>
        </p:nvCxnSpPr>
        <p:spPr>
          <a:xfrm rot="10800000" flipV="1">
            <a:off x="2624327" y="1861137"/>
            <a:ext cx="630936" cy="3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334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07644" y="269939"/>
            <a:ext cx="10172700" cy="782637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rgbClr val="002060"/>
                </a:solidFill>
              </a:rPr>
              <a:t>Objetivos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2249" y="1376265"/>
            <a:ext cx="11417300" cy="573833"/>
          </a:xfrm>
        </p:spPr>
        <p:txBody>
          <a:bodyPr>
            <a:normAutofit/>
          </a:bodyPr>
          <a:lstStyle/>
          <a:p>
            <a:r>
              <a:rPr lang="pt-BR" sz="3200" dirty="0" smtClean="0"/>
              <a:t>O que nos desvia dos objetivos?</a:t>
            </a:r>
          </a:p>
          <a:p>
            <a:pPr marL="342900" indent="-342900">
              <a:buFont typeface="Wingdings" pitchFamily="2" charset="2"/>
              <a:buChar char="q"/>
            </a:pPr>
            <a:endParaRPr lang="pt-BR" dirty="0"/>
          </a:p>
          <a:p>
            <a:pPr marL="342900" indent="-342900" algn="l">
              <a:buFont typeface="Wingdings" pitchFamily="2" charset="2"/>
              <a:buChar char="q"/>
            </a:pPr>
            <a:endParaRPr lang="pt-BR" dirty="0" smtClean="0"/>
          </a:p>
          <a:p>
            <a:pPr marL="342900" indent="-342900" algn="l">
              <a:buFont typeface="Wingdings" pitchFamily="2" charset="2"/>
              <a:buChar char="q"/>
            </a:pPr>
            <a:endParaRPr lang="pt-BR" dirty="0"/>
          </a:p>
          <a:p>
            <a:pPr marL="342900" indent="-342900" algn="l">
              <a:buFont typeface="Wingdings" pitchFamily="2" charset="2"/>
              <a:buChar char="q"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18434" name="Picture 2" descr="Resultado de imagem para imagem objetivos e alvo errad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24" y="2468880"/>
            <a:ext cx="3562133" cy="248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5870899" y="3067218"/>
            <a:ext cx="54152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Qualquer </a:t>
            </a:r>
            <a:r>
              <a:rPr lang="pt-BR" sz="2800" dirty="0" smtClean="0">
                <a:solidFill>
                  <a:srgbClr val="FF0000"/>
                </a:solidFill>
              </a:rPr>
              <a:t>evento em potencial </a:t>
            </a:r>
            <a:r>
              <a:rPr lang="pt-BR" sz="2000" dirty="0" smtClean="0"/>
              <a:t>que possa </a:t>
            </a:r>
            <a:r>
              <a:rPr lang="pt-BR" sz="2800" dirty="0" smtClean="0">
                <a:solidFill>
                  <a:srgbClr val="FF0000"/>
                </a:solidFill>
              </a:rPr>
              <a:t>impedir ou desvirtuar </a:t>
            </a:r>
            <a:r>
              <a:rPr lang="pt-BR" sz="2000" dirty="0" smtClean="0"/>
              <a:t>o cumprimento dos </a:t>
            </a:r>
            <a:r>
              <a:rPr lang="pt-BR" sz="2800" dirty="0" smtClean="0">
                <a:solidFill>
                  <a:srgbClr val="FF0000"/>
                </a:solidFill>
              </a:rPr>
              <a:t>objetivos</a:t>
            </a:r>
            <a:endParaRPr lang="pt-BR" sz="2800" dirty="0">
              <a:solidFill>
                <a:srgbClr val="FF0000"/>
              </a:solidFill>
            </a:endParaRPr>
          </a:p>
        </p:txBody>
      </p:sp>
      <p:sp>
        <p:nvSpPr>
          <p:cNvPr id="6" name="Seta para a Direita 5"/>
          <p:cNvSpPr/>
          <p:nvPr/>
        </p:nvSpPr>
        <p:spPr>
          <a:xfrm>
            <a:off x="4739951" y="3396343"/>
            <a:ext cx="793102" cy="65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40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ipse 14"/>
          <p:cNvSpPr/>
          <p:nvPr/>
        </p:nvSpPr>
        <p:spPr>
          <a:xfrm>
            <a:off x="4440074" y="2572962"/>
            <a:ext cx="2236575" cy="174153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  <p:sp>
        <p:nvSpPr>
          <p:cNvPr id="4" name="Elipse 3"/>
          <p:cNvSpPr/>
          <p:nvPr/>
        </p:nvSpPr>
        <p:spPr>
          <a:xfrm>
            <a:off x="1037070" y="2549108"/>
            <a:ext cx="2236575" cy="1741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685" y="2408844"/>
            <a:ext cx="2332594" cy="20220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601657" y="3197420"/>
            <a:ext cx="123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CAUSA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940305" y="3189042"/>
            <a:ext cx="123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EVENTO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751909" y="3212899"/>
            <a:ext cx="2303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CONSEQUENCIA</a:t>
            </a:r>
            <a:endParaRPr lang="pt-BR" sz="2400" dirty="0"/>
          </a:p>
        </p:txBody>
      </p:sp>
      <p:sp>
        <p:nvSpPr>
          <p:cNvPr id="12" name="Seta para a Direita 11"/>
          <p:cNvSpPr/>
          <p:nvPr/>
        </p:nvSpPr>
        <p:spPr>
          <a:xfrm>
            <a:off x="3558082" y="3293826"/>
            <a:ext cx="606563" cy="2688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6860909" y="3309305"/>
            <a:ext cx="594695" cy="2533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074985" y="967154"/>
            <a:ext cx="735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002060"/>
                </a:solidFill>
              </a:rPr>
              <a:t>COMPONENTES DO RISCO</a:t>
            </a:r>
            <a:endParaRPr lang="pt-BR" sz="3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084412" y="788045"/>
            <a:ext cx="735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002060"/>
                </a:solidFill>
              </a:rPr>
              <a:t>COMPONENTES DO RISCO</a:t>
            </a:r>
            <a:endParaRPr lang="pt-BR" sz="3600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92480" y="1768839"/>
            <a:ext cx="10728960" cy="3647223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pt-BR" sz="11200" dirty="0" smtClean="0"/>
              <a:t>Causa</a:t>
            </a:r>
            <a:r>
              <a:rPr lang="pt-BR" sz="11200" dirty="0"/>
              <a:t>:  fato ou circunstância que influencia de forma direta </a:t>
            </a:r>
            <a:r>
              <a:rPr lang="pt-BR" sz="11200" dirty="0" smtClean="0"/>
              <a:t>ou intrínseca </a:t>
            </a:r>
            <a:r>
              <a:rPr lang="pt-BR" sz="11200" dirty="0"/>
              <a:t>a ocorrência do </a:t>
            </a:r>
            <a:r>
              <a:rPr lang="pt-BR" sz="11200" dirty="0" smtClean="0"/>
              <a:t>evento</a:t>
            </a:r>
          </a:p>
          <a:p>
            <a:pPr>
              <a:buFont typeface="Wingdings" pitchFamily="2" charset="2"/>
              <a:buChar char="q"/>
            </a:pPr>
            <a:endParaRPr lang="pt-BR" sz="11200" dirty="0" smtClean="0"/>
          </a:p>
          <a:p>
            <a:pPr>
              <a:buFont typeface="Wingdings" pitchFamily="2" charset="2"/>
              <a:buChar char="q"/>
            </a:pPr>
            <a:r>
              <a:rPr lang="pt-BR" sz="11200" dirty="0" smtClean="0"/>
              <a:t>Consequências</a:t>
            </a:r>
            <a:r>
              <a:rPr lang="pt-BR" sz="11200" dirty="0"/>
              <a:t>:  </a:t>
            </a:r>
            <a:r>
              <a:rPr lang="pt-BR" sz="11200" dirty="0" smtClean="0"/>
              <a:t>efeito que o evento terá sobre os objetivos </a:t>
            </a:r>
          </a:p>
          <a:p>
            <a:pPr>
              <a:buFont typeface="Wingdings" pitchFamily="2" charset="2"/>
              <a:buChar char="q"/>
            </a:pPr>
            <a:endParaRPr lang="pt-BR" sz="11200" dirty="0"/>
          </a:p>
          <a:p>
            <a:pPr>
              <a:buFont typeface="Wingdings" pitchFamily="2" charset="2"/>
              <a:buChar char="q"/>
            </a:pPr>
            <a:r>
              <a:rPr lang="pt-BR" sz="11200" dirty="0" smtClean="0"/>
              <a:t>Evento:  um incidente ou uma ocorrência de fontes internas ou externas à organização, que podem impactar a realização de objetivos de modo negativo, positivo ou ambos</a:t>
            </a:r>
          </a:p>
          <a:p>
            <a:endParaRPr lang="pt-BR" sz="9600" dirty="0" smtClean="0"/>
          </a:p>
          <a:p>
            <a:r>
              <a:rPr lang="pt-BR" dirty="0" smtClean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2380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188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FF0000"/>
                </a:solidFill>
              </a:rPr>
              <a:t>Fatores que provocam os Eventos</a:t>
            </a:r>
            <a:endParaRPr lang="pt-BR" sz="3600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4907082"/>
              </p:ext>
            </p:extLst>
          </p:nvPr>
        </p:nvGraphicFramePr>
        <p:xfrm>
          <a:off x="-103632" y="1595067"/>
          <a:ext cx="5791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2353046488"/>
              </p:ext>
            </p:extLst>
          </p:nvPr>
        </p:nvGraphicFramePr>
        <p:xfrm>
          <a:off x="5221224" y="1508760"/>
          <a:ext cx="6236208" cy="443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6912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21664" y="518859"/>
            <a:ext cx="9144000" cy="660685"/>
          </a:xfrm>
        </p:spPr>
        <p:txBody>
          <a:bodyPr>
            <a:normAutofit/>
          </a:bodyPr>
          <a:lstStyle/>
          <a:p>
            <a:r>
              <a:rPr lang="pt-BR" sz="3200" b="1" dirty="0" smtClean="0">
                <a:solidFill>
                  <a:srgbClr val="0070C0"/>
                </a:solidFill>
              </a:rPr>
              <a:t>Causa = Fonte / Fator + Fragilidades</a:t>
            </a:r>
            <a:endParaRPr lang="pt-BR" sz="3200" b="1" dirty="0">
              <a:solidFill>
                <a:srgbClr val="0070C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6162832"/>
              </p:ext>
            </p:extLst>
          </p:nvPr>
        </p:nvGraphicFramePr>
        <p:xfrm>
          <a:off x="932688" y="1746504"/>
          <a:ext cx="8994648" cy="4443985"/>
        </p:xfrm>
        <a:graphic>
          <a:graphicData uri="http://schemas.openxmlformats.org/drawingml/2006/table">
            <a:tbl>
              <a:tblPr/>
              <a:tblGrid>
                <a:gridCol w="2534024">
                  <a:extLst>
                    <a:ext uri="{9D8B030D-6E8A-4147-A177-3AD203B41FA5}">
                      <a16:colId xmlns:a16="http://schemas.microsoft.com/office/drawing/2014/main" val="2378749613"/>
                    </a:ext>
                  </a:extLst>
                </a:gridCol>
                <a:gridCol w="6460624">
                  <a:extLst>
                    <a:ext uri="{9D8B030D-6E8A-4147-A177-3AD203B41FA5}">
                      <a16:colId xmlns:a16="http://schemas.microsoft.com/office/drawing/2014/main" val="2585962329"/>
                    </a:ext>
                  </a:extLst>
                </a:gridCol>
              </a:tblGrid>
              <a:tr h="6960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 smtClean="0">
                          <a:effectLst/>
                          <a:latin typeface="Arial" panose="020B0604020202020204" pitchFamily="34" charset="0"/>
                        </a:rPr>
                        <a:t>Fator </a:t>
                      </a:r>
                      <a:r>
                        <a:rPr lang="pt-BR" sz="2000" b="0" i="0" u="none" strike="noStrike" dirty="0">
                          <a:effectLst/>
                          <a:latin typeface="Arial" panose="020B0604020202020204" pitchFamily="34" charset="0"/>
                        </a:rPr>
                        <a:t>de Risco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0" i="0" u="none" strike="noStrike" dirty="0">
                          <a:effectLst/>
                          <a:latin typeface="Arial" panose="020B0604020202020204" pitchFamily="34" charset="0"/>
                        </a:rPr>
                        <a:t>Fragilidades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6B0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2615021"/>
                  </a:ext>
                </a:extLst>
              </a:tr>
              <a:tr h="62465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</a:rPr>
                        <a:t>Pessoal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</a:rPr>
                        <a:t>baixa capacitação, desmotivda, estressada, etc...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4981553"/>
                  </a:ext>
                </a:extLst>
              </a:tr>
              <a:tr h="71081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</a:rPr>
                        <a:t>Processo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</a:rPr>
                        <a:t>ineficiente, mal estruturado, redundante, etc...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362945"/>
                  </a:ext>
                </a:extLst>
              </a:tr>
              <a:tr h="6461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</a:rPr>
                        <a:t>Sistema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</a:rPr>
                        <a:t>obsoleto, baixa segurança, baixa acessibilidade, etc...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700976"/>
                  </a:ext>
                </a:extLst>
              </a:tr>
              <a:tr h="6461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</a:rPr>
                        <a:t>Tecnologia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</a:rPr>
                        <a:t>ultrapassada, alto custo, etc...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7619133"/>
                  </a:ext>
                </a:extLst>
              </a:tr>
              <a:tr h="51695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</a:rPr>
                        <a:t>Infraestrutura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</a:rPr>
                        <a:t>inadequada,  </a:t>
                      </a:r>
                      <a:r>
                        <a:rPr lang="pt-BR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ineficente</a:t>
                      </a:r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</a:rPr>
                        <a:t>, precária, etc...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15229"/>
                  </a:ext>
                </a:extLst>
              </a:tr>
              <a:tr h="60311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>
                          <a:effectLst/>
                          <a:latin typeface="Arial" panose="020B0604020202020204" pitchFamily="34" charset="0"/>
                        </a:rPr>
                        <a:t>Evento externo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 err="1">
                          <a:effectLst/>
                          <a:latin typeface="Arial" panose="020B0604020202020204" pitchFamily="34" charset="0"/>
                        </a:rPr>
                        <a:t>desasatre</a:t>
                      </a:r>
                      <a:r>
                        <a:rPr lang="pt-BR" sz="1800" b="0" i="0" u="none" strike="noStrike" dirty="0">
                          <a:effectLst/>
                          <a:latin typeface="Arial" panose="020B0604020202020204" pitchFamily="34" charset="0"/>
                        </a:rPr>
                        <a:t> ambiental, crise econômica, crise política. Etc...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88791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1588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084412" y="788045"/>
            <a:ext cx="735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002060"/>
                </a:solidFill>
              </a:rPr>
              <a:t>COMPONENTES DO RISCO</a:t>
            </a:r>
            <a:endParaRPr lang="pt-BR" sz="3600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mesmo evento pode ter </a:t>
            </a:r>
            <a:r>
              <a:rPr lang="pt-BR" u="sng" dirty="0" smtClean="0"/>
              <a:t>n </a:t>
            </a:r>
            <a:r>
              <a:rPr lang="pt-BR" dirty="0" smtClean="0"/>
              <a:t>causas, gerando </a:t>
            </a:r>
            <a:r>
              <a:rPr lang="pt-BR" u="sng" dirty="0" smtClean="0"/>
              <a:t>n</a:t>
            </a:r>
            <a:r>
              <a:rPr lang="pt-BR" dirty="0" smtClean="0"/>
              <a:t> consequências</a:t>
            </a:r>
          </a:p>
          <a:p>
            <a:r>
              <a:rPr lang="pt-BR" dirty="0" smtClean="0"/>
              <a:t>Evento: incêndio</a:t>
            </a:r>
          </a:p>
          <a:p>
            <a:r>
              <a:rPr lang="pt-BR" dirty="0" smtClean="0"/>
              <a:t>Causas: </a:t>
            </a:r>
            <a:r>
              <a:rPr lang="pt-BR" sz="2400" dirty="0" smtClean="0"/>
              <a:t>1 - origem criminosa </a:t>
            </a:r>
          </a:p>
          <a:p>
            <a:pPr marL="1371600" lvl="3" indent="0">
              <a:buNone/>
            </a:pPr>
            <a:r>
              <a:rPr lang="pt-BR" sz="2400" dirty="0" smtClean="0"/>
              <a:t>2 - provocado por sobrecarga elétrica</a:t>
            </a:r>
          </a:p>
          <a:p>
            <a:pPr marL="1371600" lvl="3" indent="0">
              <a:buNone/>
            </a:pPr>
            <a:r>
              <a:rPr lang="pt-BR" sz="2400" dirty="0" smtClean="0"/>
              <a:t>3 - provocado por faísca proveniente de operação de solda</a:t>
            </a:r>
          </a:p>
          <a:p>
            <a:pPr marL="1371600" lvl="3" indent="0">
              <a:buNone/>
            </a:pPr>
            <a:endParaRPr lang="pt-BR" sz="2400" dirty="0"/>
          </a:p>
          <a:p>
            <a:pPr marL="1371600" lvl="3" indent="-1108075">
              <a:buNone/>
            </a:pPr>
            <a:r>
              <a:rPr lang="pt-BR" sz="2400" dirty="0" smtClean="0"/>
              <a:t>Consequências: 1 – morte</a:t>
            </a:r>
          </a:p>
          <a:p>
            <a:pPr marL="2243138" lvl="3" indent="-1979613">
              <a:buNone/>
            </a:pPr>
            <a:r>
              <a:rPr lang="pt-BR" sz="2400" dirty="0" smtClean="0"/>
              <a:t>	2 – inutilização do maquinário</a:t>
            </a:r>
          </a:p>
          <a:p>
            <a:pPr marL="1371600" lvl="3" indent="-1108075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12571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0163" y="123825"/>
            <a:ext cx="9591675" cy="661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511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735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70C0"/>
                </a:solidFill>
              </a:rPr>
              <a:t>Exemplos de Riscos</a:t>
            </a:r>
            <a:endParaRPr lang="pt-BR" sz="3600" b="1" dirty="0">
              <a:solidFill>
                <a:srgbClr val="0070C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6331" y="1153638"/>
            <a:ext cx="10515600" cy="5374162"/>
          </a:xfrm>
        </p:spPr>
        <p:txBody>
          <a:bodyPr>
            <a:noAutofit/>
          </a:bodyPr>
          <a:lstStyle/>
          <a:p>
            <a:r>
              <a:rPr lang="pt-BR" dirty="0" err="1" smtClean="0"/>
              <a:t>Ex</a:t>
            </a:r>
            <a:r>
              <a:rPr lang="pt-BR" dirty="0" smtClean="0"/>
              <a:t>: licitação para construção de um hospital</a:t>
            </a:r>
          </a:p>
          <a:p>
            <a:r>
              <a:rPr lang="pt-BR" dirty="0" smtClean="0"/>
              <a:t>atividade: elaboração do edital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err="1" smtClean="0"/>
              <a:t>Ex</a:t>
            </a:r>
            <a:r>
              <a:rPr lang="pt-BR" dirty="0" smtClean="0"/>
              <a:t>: execução de convênios</a:t>
            </a:r>
          </a:p>
          <a:p>
            <a:r>
              <a:rPr lang="pt-BR" dirty="0" smtClean="0"/>
              <a:t>Atividade: análise da prestação de contas</a:t>
            </a:r>
            <a:endParaRPr lang="pt-BR" dirty="0"/>
          </a:p>
        </p:txBody>
      </p:sp>
      <p:sp>
        <p:nvSpPr>
          <p:cNvPr id="14" name="Seta para a direita 13"/>
          <p:cNvSpPr/>
          <p:nvPr/>
        </p:nvSpPr>
        <p:spPr>
          <a:xfrm>
            <a:off x="3031247" y="5545349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4055354" y="2338904"/>
            <a:ext cx="2347609" cy="120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Critérios de qualificação técnica inadequados</a:t>
            </a:r>
          </a:p>
        </p:txBody>
      </p:sp>
      <p:sp>
        <p:nvSpPr>
          <p:cNvPr id="20" name="Elipse 19"/>
          <p:cNvSpPr/>
          <p:nvPr/>
        </p:nvSpPr>
        <p:spPr>
          <a:xfrm>
            <a:off x="7820055" y="5162304"/>
            <a:ext cx="2347609" cy="1103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Instauração de tomadas de contas </a:t>
            </a:r>
            <a:endParaRPr lang="pt-BR" dirty="0"/>
          </a:p>
        </p:txBody>
      </p:sp>
      <p:sp>
        <p:nvSpPr>
          <p:cNvPr id="21" name="Seta para a direita 20"/>
          <p:cNvSpPr/>
          <p:nvPr/>
        </p:nvSpPr>
        <p:spPr>
          <a:xfrm>
            <a:off x="6633724" y="5519138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444500" y="4749800"/>
            <a:ext cx="2392736" cy="18386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Despreparo do servidor responsável pelo envio da documentação</a:t>
            </a:r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771728" y="2268436"/>
            <a:ext cx="2217908" cy="131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Equipe sem conhecimento técnico  suficiente</a:t>
            </a:r>
            <a:endParaRPr lang="pt-BR" dirty="0"/>
          </a:p>
        </p:txBody>
      </p:sp>
      <p:sp>
        <p:nvSpPr>
          <p:cNvPr id="23" name="Elipse 22"/>
          <p:cNvSpPr/>
          <p:nvPr/>
        </p:nvSpPr>
        <p:spPr>
          <a:xfrm>
            <a:off x="4073997" y="5136322"/>
            <a:ext cx="2347609" cy="120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Prestação de contas insuficiente</a:t>
            </a:r>
            <a:endParaRPr lang="pt-BR" dirty="0"/>
          </a:p>
        </p:txBody>
      </p:sp>
      <p:sp>
        <p:nvSpPr>
          <p:cNvPr id="24" name="Elipse 23"/>
          <p:cNvSpPr/>
          <p:nvPr/>
        </p:nvSpPr>
        <p:spPr>
          <a:xfrm>
            <a:off x="7784831" y="2390826"/>
            <a:ext cx="2347609" cy="1103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Impugnação do edital</a:t>
            </a:r>
            <a:endParaRPr lang="pt-BR" dirty="0"/>
          </a:p>
        </p:txBody>
      </p:sp>
      <p:sp>
        <p:nvSpPr>
          <p:cNvPr id="25" name="Seta para a direita 24"/>
          <p:cNvSpPr/>
          <p:nvPr/>
        </p:nvSpPr>
        <p:spPr>
          <a:xfrm>
            <a:off x="6684524" y="2736352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>
            <a:off x="3120147" y="2745920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00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70C0"/>
                </a:solidFill>
              </a:rPr>
              <a:t>Identificação do Risco - Dica</a:t>
            </a:r>
            <a:endParaRPr lang="pt-BR" sz="3600" b="1" dirty="0">
              <a:solidFill>
                <a:srgbClr val="0070C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46760" y="1533017"/>
            <a:ext cx="10515600" cy="615823"/>
          </a:xfrm>
        </p:spPr>
        <p:txBody>
          <a:bodyPr>
            <a:noAutofit/>
          </a:bodyPr>
          <a:lstStyle/>
          <a:p>
            <a:r>
              <a:rPr lang="pt-BR" dirty="0" smtClean="0"/>
              <a:t>O </a:t>
            </a:r>
            <a:r>
              <a:rPr lang="pt-BR" dirty="0"/>
              <a:t>risco não deve ser descrito simplesmente como o não alcance do objetivo. A descrição do risco deve prover insights sobre o que pode dar errado no </a:t>
            </a:r>
            <a:r>
              <a:rPr lang="pt-BR" dirty="0" smtClean="0"/>
              <a:t>processo</a:t>
            </a:r>
          </a:p>
          <a:p>
            <a:r>
              <a:rPr lang="pt-BR" dirty="0" err="1" smtClean="0"/>
              <a:t>Ex</a:t>
            </a:r>
            <a:r>
              <a:rPr lang="pt-BR" dirty="0" smtClean="0"/>
              <a:t>: atividade de planejamento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140330" y="3820178"/>
            <a:ext cx="135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</a:rPr>
              <a:t>NÃO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8196477" y="5262715"/>
            <a:ext cx="112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</a:rPr>
              <a:t>SIM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1848255" y="3591375"/>
            <a:ext cx="1819072" cy="1103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Evento de risco</a:t>
            </a:r>
            <a:endParaRPr lang="pt-BR" dirty="0"/>
          </a:p>
        </p:txBody>
      </p:sp>
      <p:sp>
        <p:nvSpPr>
          <p:cNvPr id="14" name="Seta para a direita 13"/>
          <p:cNvSpPr/>
          <p:nvPr/>
        </p:nvSpPr>
        <p:spPr>
          <a:xfrm>
            <a:off x="4173166" y="5430238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5405325" y="3591375"/>
            <a:ext cx="2347609" cy="1103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Planejamento não realizado</a:t>
            </a:r>
            <a:endParaRPr lang="pt-BR" dirty="0"/>
          </a:p>
        </p:txBody>
      </p:sp>
      <p:sp>
        <p:nvSpPr>
          <p:cNvPr id="17" name="Elipse 16"/>
          <p:cNvSpPr/>
          <p:nvPr/>
        </p:nvSpPr>
        <p:spPr>
          <a:xfrm>
            <a:off x="2000655" y="5033912"/>
            <a:ext cx="1819072" cy="1103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Evento de risco</a:t>
            </a:r>
            <a:endParaRPr lang="pt-BR" dirty="0"/>
          </a:p>
        </p:txBody>
      </p:sp>
      <p:sp>
        <p:nvSpPr>
          <p:cNvPr id="18" name="Seta para a direita 17"/>
          <p:cNvSpPr/>
          <p:nvPr/>
        </p:nvSpPr>
        <p:spPr>
          <a:xfrm>
            <a:off x="4160193" y="3987700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5450727" y="5033911"/>
            <a:ext cx="2347609" cy="1103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Procedimentos mal formulados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53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5735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70C0"/>
                </a:solidFill>
              </a:rPr>
              <a:t>Identificação do Risco - Dica</a:t>
            </a:r>
            <a:endParaRPr lang="pt-BR" sz="3600" b="1" dirty="0">
              <a:solidFill>
                <a:srgbClr val="0070C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26331" y="1153638"/>
            <a:ext cx="10515600" cy="1849838"/>
          </a:xfrm>
        </p:spPr>
        <p:txBody>
          <a:bodyPr>
            <a:noAutofit/>
          </a:bodyPr>
          <a:lstStyle/>
          <a:p>
            <a:pPr algn="just">
              <a:buFont typeface="Wingdings" pitchFamily="2" charset="2"/>
              <a:buChar char="q"/>
            </a:pPr>
            <a:r>
              <a:rPr lang="pt-BR" dirty="0" smtClean="0"/>
              <a:t>Ao identificar a </a:t>
            </a:r>
            <a:r>
              <a:rPr lang="pt-BR" dirty="0" err="1" smtClean="0"/>
              <a:t>consequencia</a:t>
            </a:r>
            <a:r>
              <a:rPr lang="pt-BR" dirty="0" smtClean="0"/>
              <a:t> do evento, procure apontar uma </a:t>
            </a:r>
            <a:r>
              <a:rPr lang="pt-BR" dirty="0" err="1" smtClean="0"/>
              <a:t>consequencia</a:t>
            </a:r>
            <a:r>
              <a:rPr lang="pt-BR" dirty="0" smtClean="0"/>
              <a:t> mais próxima da atividade </a:t>
            </a:r>
          </a:p>
          <a:p>
            <a:r>
              <a:rPr lang="pt-BR" dirty="0" err="1" smtClean="0"/>
              <a:t>Ex</a:t>
            </a:r>
            <a:r>
              <a:rPr lang="pt-BR" dirty="0" smtClean="0"/>
              <a:t>: licitação para construção de um hospital</a:t>
            </a:r>
          </a:p>
          <a:p>
            <a:r>
              <a:rPr lang="pt-BR" dirty="0" smtClean="0"/>
              <a:t>atividade: elaboração do edital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0268491" y="3661290"/>
            <a:ext cx="13574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</a:rPr>
              <a:t>NÃO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10358550" y="5226008"/>
            <a:ext cx="1125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</a:rPr>
              <a:t>SIM</a:t>
            </a:r>
            <a:endParaRPr lang="pt-BR" sz="3600" dirty="0">
              <a:solidFill>
                <a:srgbClr val="FF0000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466928" y="3229583"/>
            <a:ext cx="2217908" cy="131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Equipe sem conhecimento técnico  suficiente</a:t>
            </a:r>
            <a:endParaRPr lang="pt-BR" dirty="0"/>
          </a:p>
        </p:txBody>
      </p:sp>
      <p:sp>
        <p:nvSpPr>
          <p:cNvPr id="14" name="Seta para a direita 13"/>
          <p:cNvSpPr/>
          <p:nvPr/>
        </p:nvSpPr>
        <p:spPr>
          <a:xfrm>
            <a:off x="3005847" y="5469149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/>
          <p:cNvSpPr/>
          <p:nvPr/>
        </p:nvSpPr>
        <p:spPr>
          <a:xfrm>
            <a:off x="3959155" y="3229583"/>
            <a:ext cx="2525951" cy="1257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Critérios de qualificação técnica inadequados</a:t>
            </a:r>
            <a:endParaRPr lang="pt-BR" dirty="0"/>
          </a:p>
        </p:txBody>
      </p:sp>
      <p:sp>
        <p:nvSpPr>
          <p:cNvPr id="18" name="Seta para a direita 17"/>
          <p:cNvSpPr/>
          <p:nvPr/>
        </p:nvSpPr>
        <p:spPr>
          <a:xfrm>
            <a:off x="2910191" y="3828814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/>
          <p:cNvSpPr/>
          <p:nvPr/>
        </p:nvSpPr>
        <p:spPr>
          <a:xfrm>
            <a:off x="4137497" y="5072822"/>
            <a:ext cx="2347609" cy="1201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Critérios de qualificação técnica inadequados</a:t>
            </a:r>
          </a:p>
        </p:txBody>
      </p:sp>
      <p:sp>
        <p:nvSpPr>
          <p:cNvPr id="13" name="Seta para a direita 12"/>
          <p:cNvSpPr/>
          <p:nvPr/>
        </p:nvSpPr>
        <p:spPr>
          <a:xfrm>
            <a:off x="6608324" y="3740269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/>
          <p:cNvSpPr/>
          <p:nvPr/>
        </p:nvSpPr>
        <p:spPr>
          <a:xfrm>
            <a:off x="7656576" y="3382854"/>
            <a:ext cx="2347609" cy="1103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Hospital não construído</a:t>
            </a:r>
            <a:endParaRPr lang="pt-BR" dirty="0"/>
          </a:p>
        </p:txBody>
      </p:sp>
      <p:sp>
        <p:nvSpPr>
          <p:cNvPr id="20" name="Elipse 19"/>
          <p:cNvSpPr/>
          <p:nvPr/>
        </p:nvSpPr>
        <p:spPr>
          <a:xfrm>
            <a:off x="7731155" y="4997204"/>
            <a:ext cx="2347609" cy="11039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Impugnação do edital</a:t>
            </a:r>
            <a:endParaRPr lang="pt-BR" dirty="0"/>
          </a:p>
        </p:txBody>
      </p:sp>
      <p:sp>
        <p:nvSpPr>
          <p:cNvPr id="21" name="Seta para a direita 20"/>
          <p:cNvSpPr/>
          <p:nvPr/>
        </p:nvSpPr>
        <p:spPr>
          <a:xfrm>
            <a:off x="6608324" y="5430238"/>
            <a:ext cx="846307" cy="3112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/>
          <p:cNvSpPr/>
          <p:nvPr/>
        </p:nvSpPr>
        <p:spPr>
          <a:xfrm>
            <a:off x="619328" y="4948136"/>
            <a:ext cx="2217908" cy="1310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Equipe sem conhecimento técnico  suficiente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960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KAHOOT.IT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424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41648" y="804903"/>
            <a:ext cx="5596128" cy="779589"/>
          </a:xfrm>
          <a:noFill/>
        </p:spPr>
        <p:txBody>
          <a:bodyPr>
            <a:normAutofit/>
          </a:bodyPr>
          <a:lstStyle/>
          <a:p>
            <a:r>
              <a:rPr lang="pt-BR" sz="4400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RISCO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68096" y="2413104"/>
            <a:ext cx="9774105" cy="871728"/>
          </a:xfrm>
          <a:solidFill>
            <a:srgbClr val="0099FF">
              <a:alpha val="26000"/>
            </a:srgbClr>
          </a:solidFill>
        </p:spPr>
        <p:txBody>
          <a:bodyPr>
            <a:normAutofit fontScale="25000" lnSpcReduction="20000"/>
          </a:bodyPr>
          <a:lstStyle/>
          <a:p>
            <a:endParaRPr lang="pt-BR" dirty="0"/>
          </a:p>
          <a:p>
            <a:r>
              <a:rPr lang="pt-BR" sz="7200" dirty="0" smtClean="0"/>
              <a:t>POSSIBILIDADE QUE UM EVENTO OCORRA E AFETE NEGATIVAMENTE A REALIZAÇÃO DOS OBJETIVOS</a:t>
            </a:r>
          </a:p>
          <a:p>
            <a:r>
              <a:rPr lang="pt-BR" sz="7400" dirty="0" smtClean="0"/>
              <a:t>(COSO)</a:t>
            </a:r>
            <a:endParaRPr lang="pt-BR" sz="7400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8096" y="3812423"/>
            <a:ext cx="9774105" cy="918839"/>
          </a:xfrm>
          <a:prstGeom prst="rect">
            <a:avLst/>
          </a:prstGeom>
          <a:solidFill>
            <a:srgbClr val="0099FF">
              <a:alpha val="26000"/>
            </a:srgbClr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r>
              <a:rPr lang="pt-BR" sz="3800" dirty="0" smtClean="0"/>
              <a:t>O EFEITO DA INCERTEZA NOS OBJETIVOS</a:t>
            </a:r>
          </a:p>
          <a:p>
            <a:r>
              <a:rPr lang="pt-BR" sz="3300" dirty="0" smtClean="0"/>
              <a:t>(ISO 31000) 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859536" y="5148072"/>
            <a:ext cx="9682665" cy="850392"/>
          </a:xfrm>
          <a:prstGeom prst="rect">
            <a:avLst/>
          </a:prstGeom>
          <a:solidFill>
            <a:srgbClr val="0099FF">
              <a:alpha val="28000"/>
            </a:srgbClr>
          </a:solidFill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 smtClean="0"/>
          </a:p>
          <a:p>
            <a:r>
              <a:rPr lang="pt-BR" sz="2100" dirty="0" smtClean="0"/>
              <a:t>POSSIBILIDADE DE OCORRÊNCIA DE UM EVENTO QUE VENHA A TER IMPACTO NO CUMPRIMENTO DOS OBJETIVOS (IN/2016)</a:t>
            </a:r>
          </a:p>
          <a:p>
            <a:endParaRPr lang="pt-BR" dirty="0" smtClean="0"/>
          </a:p>
          <a:p>
            <a:endParaRPr lang="pt-BR" dirty="0"/>
          </a:p>
        </p:txBody>
      </p:sp>
      <p:pic>
        <p:nvPicPr>
          <p:cNvPr id="8" name="Picture 2" descr="Resultado de imagem para imagem risc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232" y="440806"/>
            <a:ext cx="2185416" cy="153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6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3473" y="365126"/>
            <a:ext cx="10515600" cy="549274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Gerenciamento dos Riscos</a:t>
            </a:r>
            <a:endParaRPr lang="pt-BR" sz="2800" b="1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953555425"/>
              </p:ext>
            </p:extLst>
          </p:nvPr>
        </p:nvGraphicFramePr>
        <p:xfrm>
          <a:off x="2022856" y="1124712"/>
          <a:ext cx="7989824" cy="520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8796527" y="4649307"/>
            <a:ext cx="272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Causas/evento/consequências</a:t>
            </a:r>
            <a:endParaRPr lang="pt-BR" sz="1600" dirty="0"/>
          </a:p>
        </p:txBody>
      </p:sp>
      <p:cxnSp>
        <p:nvCxnSpPr>
          <p:cNvPr id="15" name="Conector Angulado 14"/>
          <p:cNvCxnSpPr/>
          <p:nvPr/>
        </p:nvCxnSpPr>
        <p:spPr>
          <a:xfrm>
            <a:off x="8174736" y="4370832"/>
            <a:ext cx="484632" cy="447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8659368" y="2023759"/>
            <a:ext cx="272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Ambiente interno/externo e objetivos do processo</a:t>
            </a:r>
            <a:endParaRPr lang="pt-BR" sz="1600" dirty="0"/>
          </a:p>
        </p:txBody>
      </p:sp>
      <p:cxnSp>
        <p:nvCxnSpPr>
          <p:cNvPr id="19" name="Conector Angulado 18"/>
          <p:cNvCxnSpPr/>
          <p:nvPr/>
        </p:nvCxnSpPr>
        <p:spPr>
          <a:xfrm>
            <a:off x="7808976" y="1984248"/>
            <a:ext cx="694944" cy="393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886655" y="5994513"/>
            <a:ext cx="354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Classifica os riscos / avalia os controles existentes</a:t>
            </a:r>
            <a:endParaRPr lang="pt-BR" sz="1600" dirty="0"/>
          </a:p>
        </p:txBody>
      </p:sp>
      <p:cxnSp>
        <p:nvCxnSpPr>
          <p:cNvPr id="22" name="Conector Angulado 21"/>
          <p:cNvCxnSpPr/>
          <p:nvPr/>
        </p:nvCxnSpPr>
        <p:spPr>
          <a:xfrm>
            <a:off x="6190488" y="6016752"/>
            <a:ext cx="475488" cy="2377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2736" y="4480030"/>
            <a:ext cx="2598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Define o Plano de Ação</a:t>
            </a:r>
            <a:endParaRPr lang="pt-BR" sz="1600" dirty="0"/>
          </a:p>
        </p:txBody>
      </p:sp>
      <p:cxnSp>
        <p:nvCxnSpPr>
          <p:cNvPr id="29" name="Conector Angulado 28"/>
          <p:cNvCxnSpPr/>
          <p:nvPr/>
        </p:nvCxnSpPr>
        <p:spPr>
          <a:xfrm rot="10800000" flipV="1">
            <a:off x="2706624" y="4471416"/>
            <a:ext cx="466344" cy="347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10804" y="2023759"/>
            <a:ext cx="298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Coleta as informações</a:t>
            </a:r>
          </a:p>
          <a:p>
            <a:r>
              <a:rPr lang="pt-BR" sz="1600" dirty="0" smtClean="0"/>
              <a:t>Acompanha as ações de controle</a:t>
            </a:r>
          </a:p>
          <a:p>
            <a:r>
              <a:rPr lang="pt-BR" sz="1600" dirty="0" smtClean="0"/>
              <a:t>Avalia a gestão de riscos</a:t>
            </a:r>
            <a:endParaRPr lang="pt-BR" sz="1600" dirty="0"/>
          </a:p>
        </p:txBody>
      </p:sp>
      <p:cxnSp>
        <p:nvCxnSpPr>
          <p:cNvPr id="32" name="Conector Angulado 31"/>
          <p:cNvCxnSpPr/>
          <p:nvPr/>
        </p:nvCxnSpPr>
        <p:spPr>
          <a:xfrm rot="10800000" flipV="1">
            <a:off x="2624327" y="1861137"/>
            <a:ext cx="630936" cy="3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5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ipse 14"/>
          <p:cNvSpPr/>
          <p:nvPr/>
        </p:nvSpPr>
        <p:spPr>
          <a:xfrm>
            <a:off x="4437478" y="1915057"/>
            <a:ext cx="2236575" cy="174153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  <p:sp>
        <p:nvSpPr>
          <p:cNvPr id="4" name="Elipse 3"/>
          <p:cNvSpPr/>
          <p:nvPr/>
        </p:nvSpPr>
        <p:spPr>
          <a:xfrm>
            <a:off x="1037070" y="1964908"/>
            <a:ext cx="2236575" cy="1741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899" y="1833021"/>
            <a:ext cx="2332594" cy="2022063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539895" y="2613220"/>
            <a:ext cx="123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CAUSA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4956418" y="2557459"/>
            <a:ext cx="1230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EVENTO</a:t>
            </a:r>
            <a:endParaRPr lang="pt-BR" sz="24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751909" y="2604843"/>
            <a:ext cx="2303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CONSEQUENCIA</a:t>
            </a:r>
            <a:endParaRPr lang="pt-BR" sz="2400" dirty="0"/>
          </a:p>
        </p:txBody>
      </p:sp>
      <p:sp>
        <p:nvSpPr>
          <p:cNvPr id="12" name="Seta para a Direita 11"/>
          <p:cNvSpPr/>
          <p:nvPr/>
        </p:nvSpPr>
        <p:spPr>
          <a:xfrm>
            <a:off x="3558082" y="2709626"/>
            <a:ext cx="606563" cy="26885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a Direita 13"/>
          <p:cNvSpPr/>
          <p:nvPr/>
        </p:nvSpPr>
        <p:spPr>
          <a:xfrm>
            <a:off x="6860909" y="2661605"/>
            <a:ext cx="594695" cy="2533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892300" y="523220"/>
            <a:ext cx="735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002060"/>
                </a:solidFill>
              </a:rPr>
              <a:t>COMPONENTES DO RISCO</a:t>
            </a:r>
            <a:endParaRPr lang="pt-BR" sz="3600" dirty="0">
              <a:solidFill>
                <a:srgbClr val="00206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005741" y="4305299"/>
            <a:ext cx="103631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Os riscos são avaliados, considerando a </a:t>
            </a:r>
            <a:r>
              <a:rPr lang="pt-BR" sz="2800" dirty="0">
                <a:solidFill>
                  <a:srgbClr val="FF0000"/>
                </a:solidFill>
              </a:rPr>
              <a:t>probabilidade</a:t>
            </a:r>
            <a:r>
              <a:rPr lang="pt-BR" sz="2800" dirty="0"/>
              <a:t> e o </a:t>
            </a:r>
            <a:r>
              <a:rPr lang="pt-BR" sz="2800" dirty="0">
                <a:solidFill>
                  <a:srgbClr val="FF0000"/>
                </a:solidFill>
              </a:rPr>
              <a:t>impacto</a:t>
            </a:r>
            <a:r>
              <a:rPr lang="pt-BR" sz="2800" dirty="0"/>
              <a:t> como base para determinar o modo pelo qual deverão ser </a:t>
            </a:r>
            <a:r>
              <a:rPr lang="pt-BR" sz="2800" dirty="0" smtClean="0"/>
              <a:t>geridos.</a:t>
            </a:r>
          </a:p>
          <a:p>
            <a:endParaRPr lang="pt-BR" sz="2800" dirty="0" smtClean="0"/>
          </a:p>
          <a:p>
            <a:r>
              <a:rPr lang="pt-BR" sz="2800" dirty="0"/>
              <a:t>Também são avaliados quanto à sua condição de </a:t>
            </a:r>
            <a:r>
              <a:rPr lang="pt-BR" sz="2800" dirty="0">
                <a:solidFill>
                  <a:srgbClr val="FF0000"/>
                </a:solidFill>
              </a:rPr>
              <a:t>inerentes </a:t>
            </a:r>
            <a:r>
              <a:rPr lang="pt-BR" sz="2800" dirty="0"/>
              <a:t>e </a:t>
            </a:r>
            <a:r>
              <a:rPr lang="pt-BR" sz="2800" dirty="0">
                <a:solidFill>
                  <a:srgbClr val="FF0000"/>
                </a:solidFill>
              </a:rPr>
              <a:t>residuais</a:t>
            </a:r>
          </a:p>
        </p:txBody>
      </p:sp>
    </p:spTree>
    <p:extLst>
      <p:ext uri="{BB962C8B-B14F-4D97-AF65-F5344CB8AC3E}">
        <p14:creationId xmlns:p14="http://schemas.microsoft.com/office/powerpoint/2010/main" val="2953181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06400" y="394275"/>
            <a:ext cx="10896600" cy="863600"/>
          </a:xfrm>
        </p:spPr>
        <p:txBody>
          <a:bodyPr>
            <a:norm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</a:rPr>
              <a:t>Avaliação dos Riscos com base em suas características </a:t>
            </a:r>
            <a:br>
              <a:rPr lang="pt-BR" sz="2400" b="1" dirty="0" smtClean="0">
                <a:solidFill>
                  <a:srgbClr val="002060"/>
                </a:solidFill>
              </a:rPr>
            </a:br>
            <a:r>
              <a:rPr lang="pt-BR" sz="2400" b="1" dirty="0" smtClean="0">
                <a:solidFill>
                  <a:srgbClr val="002060"/>
                </a:solidFill>
              </a:rPr>
              <a:t>inerentes e residuais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672080" y="1797560"/>
            <a:ext cx="23058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é </a:t>
            </a:r>
            <a:r>
              <a:rPr lang="pt-BR" sz="2000" dirty="0"/>
              <a:t>o risco a que uma organização está exposta sem considerar quaisquer </a:t>
            </a:r>
            <a:r>
              <a:rPr lang="pt-BR" sz="2000" dirty="0" smtClean="0"/>
              <a:t>medidas de controle</a:t>
            </a:r>
            <a:endParaRPr lang="pt-BR" sz="20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8562340" y="1860038"/>
            <a:ext cx="25331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  <a:r>
              <a:rPr lang="pt-BR" sz="2000" dirty="0" smtClean="0"/>
              <a:t>é o risco que uma  </a:t>
            </a:r>
            <a:r>
              <a:rPr lang="pt-BR" sz="2000" dirty="0"/>
              <a:t>organização está exposta após a implementação de </a:t>
            </a:r>
            <a:r>
              <a:rPr lang="pt-BR" sz="2000" dirty="0" smtClean="0"/>
              <a:t>medidas  de controle</a:t>
            </a:r>
            <a:endParaRPr lang="pt-BR" sz="2000" dirty="0"/>
          </a:p>
        </p:txBody>
      </p:sp>
      <p:sp>
        <p:nvSpPr>
          <p:cNvPr id="6" name="Elipse 5"/>
          <p:cNvSpPr/>
          <p:nvPr/>
        </p:nvSpPr>
        <p:spPr>
          <a:xfrm>
            <a:off x="412750" y="1834638"/>
            <a:ext cx="2032000" cy="2603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Risco inerente</a:t>
            </a:r>
            <a:endParaRPr lang="pt-BR" sz="2400" dirty="0"/>
          </a:p>
        </p:txBody>
      </p:sp>
      <p:sp>
        <p:nvSpPr>
          <p:cNvPr id="7" name="Elipse 6"/>
          <p:cNvSpPr/>
          <p:nvPr/>
        </p:nvSpPr>
        <p:spPr>
          <a:xfrm>
            <a:off x="5854700" y="1860038"/>
            <a:ext cx="2108200" cy="2578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Risco Residual</a:t>
            </a:r>
            <a:endParaRPr lang="pt-BR" sz="2400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786351" y="4818888"/>
            <a:ext cx="7202005" cy="122198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3"/>
            <a:endParaRPr lang="pt-BR" sz="2400" dirty="0" smtClean="0"/>
          </a:p>
          <a:p>
            <a:pPr marL="265113" lvl="3" indent="-1588" algn="just"/>
            <a:r>
              <a:rPr lang="pt-BR" sz="8000" dirty="0" smtClean="0"/>
              <a:t>Para avaliar os riscos, escolha uma das opções:</a:t>
            </a:r>
          </a:p>
          <a:p>
            <a:pPr marL="265113" lvl="3" indent="-1588" algn="just"/>
            <a:endParaRPr lang="pt-BR" sz="8000" dirty="0" smtClean="0"/>
          </a:p>
          <a:p>
            <a:pPr marL="265113" lvl="3" indent="-1588" algn="just"/>
            <a:r>
              <a:rPr lang="pt-BR" sz="8000" dirty="0" smtClean="0"/>
              <a:t>1ª opção – </a:t>
            </a:r>
            <a:r>
              <a:rPr lang="pt-BR" sz="8000" dirty="0"/>
              <a:t>determinar somente o risco </a:t>
            </a:r>
            <a:r>
              <a:rPr lang="pt-BR" sz="8000" dirty="0" smtClean="0"/>
              <a:t>residual </a:t>
            </a:r>
          </a:p>
          <a:p>
            <a:pPr marL="265113" lvl="3" indent="-1588" algn="just"/>
            <a:r>
              <a:rPr lang="pt-BR" sz="8000" dirty="0" smtClean="0"/>
              <a:t>2ª opção – </a:t>
            </a:r>
            <a:r>
              <a:rPr lang="pt-BR" sz="8000" dirty="0"/>
              <a:t>determinar os riscos inerentes e residuais</a:t>
            </a:r>
          </a:p>
          <a:p>
            <a:pPr marL="265113" lvl="3" indent="-1588" algn="just"/>
            <a:endParaRPr lang="pt-BR" sz="3800" dirty="0" smtClean="0"/>
          </a:p>
          <a:p>
            <a:pPr marL="265113" lvl="3" indent="-1588" algn="just"/>
            <a:endParaRPr lang="pt-BR" sz="2400" dirty="0" smtClean="0"/>
          </a:p>
          <a:p>
            <a:pPr marL="265113" lvl="3" indent="-1588" algn="just"/>
            <a:r>
              <a:rPr lang="pt-BR" sz="2400" dirty="0" smtClean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5419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258148" y="445795"/>
            <a:ext cx="735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002060"/>
                </a:solidFill>
              </a:rPr>
              <a:t>Avaliação do Risco</a:t>
            </a:r>
            <a:endParaRPr lang="pt-BR" sz="3600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9928" y="1092126"/>
            <a:ext cx="10515600" cy="4351338"/>
          </a:xfrm>
        </p:spPr>
        <p:txBody>
          <a:bodyPr>
            <a:normAutofit/>
          </a:bodyPr>
          <a:lstStyle/>
          <a:p>
            <a:pPr marL="1371600" lvl="3" indent="0">
              <a:buNone/>
            </a:pPr>
            <a:endParaRPr lang="pt-BR" sz="2400" dirty="0"/>
          </a:p>
          <a:p>
            <a:pPr marL="265113" lvl="3" indent="-1588" algn="just">
              <a:buNone/>
            </a:pPr>
            <a:r>
              <a:rPr lang="pt-BR" sz="2800" dirty="0"/>
              <a:t>O valor do risco é uma função tanto da probabilidade quanto da medida do impacto a ele </a:t>
            </a:r>
            <a:r>
              <a:rPr lang="pt-BR" sz="2800" dirty="0" smtClean="0"/>
              <a:t>vinculado</a:t>
            </a:r>
            <a:endParaRPr lang="pt-BR" sz="2800" dirty="0"/>
          </a:p>
          <a:p>
            <a:pPr marL="265113" lvl="3" indent="-1588" algn="just">
              <a:buNone/>
            </a:pPr>
            <a:endParaRPr lang="pt-BR" sz="2400" dirty="0"/>
          </a:p>
          <a:p>
            <a:pPr marL="265113" lvl="3" indent="-1588" algn="just">
              <a:buNone/>
            </a:pPr>
            <a:r>
              <a:rPr lang="pt-BR" sz="2400" dirty="0" smtClean="0"/>
              <a:t> 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5504" y="3832542"/>
            <a:ext cx="1927225" cy="584775"/>
          </a:xfrm>
          <a:prstGeom prst="rect">
            <a:avLst/>
          </a:prstGeom>
          <a:gradFill>
            <a:gsLst>
              <a:gs pos="33350">
                <a:srgbClr val="B4D1F7"/>
              </a:gs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accent1">
                <a:alpha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R = P X I</a:t>
            </a:r>
            <a:endParaRPr lang="pt-BR" sz="3200" dirty="0"/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192307"/>
              </p:ext>
            </p:extLst>
          </p:nvPr>
        </p:nvGraphicFramePr>
        <p:xfrm>
          <a:off x="2921284" y="3278222"/>
          <a:ext cx="3844975" cy="2003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6" name="Planilha" r:id="rId3" imgW="1949472" imgH="1015815" progId="Excel.Sheet.12">
                  <p:embed/>
                </p:oleObj>
              </mc:Choice>
              <mc:Fallback>
                <p:oleObj name="Planilha" r:id="rId3" imgW="1949472" imgH="101581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21284" y="3278222"/>
                        <a:ext cx="3844975" cy="2003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3658812"/>
              </p:ext>
            </p:extLst>
          </p:nvPr>
        </p:nvGraphicFramePr>
        <p:xfrm>
          <a:off x="7286016" y="3285088"/>
          <a:ext cx="4164547" cy="20483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7" name="Planilha" r:id="rId5" imgW="1949472" imgH="958873" progId="Excel.Sheet.12">
                  <p:embed/>
                </p:oleObj>
              </mc:Choice>
              <mc:Fallback>
                <p:oleObj name="Planilha" r:id="rId5" imgW="1949472" imgH="95887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286016" y="3285088"/>
                        <a:ext cx="4164547" cy="20483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5158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0" y="0"/>
            <a:ext cx="121920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pt-BR" sz="2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258148" y="332680"/>
            <a:ext cx="735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002060"/>
                </a:solidFill>
              </a:rPr>
              <a:t>NÍVEL DE RISCO - PROBABILIDADE</a:t>
            </a:r>
            <a:endParaRPr lang="pt-BR" sz="3600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74192" y="1152746"/>
            <a:ext cx="10515600" cy="5101749"/>
          </a:xfrm>
        </p:spPr>
        <p:txBody>
          <a:bodyPr>
            <a:normAutofit/>
          </a:bodyPr>
          <a:lstStyle/>
          <a:p>
            <a:pPr marL="265113" lvl="3" indent="-1588" algn="just">
              <a:buNone/>
            </a:pPr>
            <a:endParaRPr lang="pt-BR" sz="2400" dirty="0" smtClean="0"/>
          </a:p>
          <a:p>
            <a:pPr marL="265113" lvl="3" indent="-1588" algn="just">
              <a:buNone/>
            </a:pPr>
            <a:r>
              <a:rPr lang="pt-BR" sz="2400" dirty="0" smtClean="0"/>
              <a:t>Para mensurar a probabilidade deve-se atribuir o peso de acordo com a frequência observada/esperada para o evento de risco </a:t>
            </a:r>
            <a:endParaRPr lang="pt-BR" sz="2400" dirty="0"/>
          </a:p>
          <a:p>
            <a:pPr marL="265113" lvl="3" indent="-1588" algn="just">
              <a:buNone/>
            </a:pPr>
            <a:r>
              <a:rPr lang="pt-BR" sz="2400" dirty="0"/>
              <a:t> 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092960"/>
              </p:ext>
            </p:extLst>
          </p:nvPr>
        </p:nvGraphicFramePr>
        <p:xfrm>
          <a:off x="1055646" y="2538919"/>
          <a:ext cx="9469681" cy="3827335"/>
        </p:xfrm>
        <a:graphic>
          <a:graphicData uri="http://schemas.openxmlformats.org/drawingml/2006/table">
            <a:tbl>
              <a:tblPr/>
              <a:tblGrid>
                <a:gridCol w="3218302">
                  <a:extLst>
                    <a:ext uri="{9D8B030D-6E8A-4147-A177-3AD203B41FA5}">
                      <a16:colId xmlns:a16="http://schemas.microsoft.com/office/drawing/2014/main" val="3220242623"/>
                    </a:ext>
                  </a:extLst>
                </a:gridCol>
                <a:gridCol w="2593163">
                  <a:extLst>
                    <a:ext uri="{9D8B030D-6E8A-4147-A177-3AD203B41FA5}">
                      <a16:colId xmlns:a16="http://schemas.microsoft.com/office/drawing/2014/main" val="793627415"/>
                    </a:ext>
                  </a:extLst>
                </a:gridCol>
                <a:gridCol w="3658216">
                  <a:extLst>
                    <a:ext uri="{9D8B030D-6E8A-4147-A177-3AD203B41FA5}">
                      <a16:colId xmlns:a16="http://schemas.microsoft.com/office/drawing/2014/main" val="52915789"/>
                    </a:ext>
                  </a:extLst>
                </a:gridCol>
              </a:tblGrid>
              <a:tr h="242542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PROBABILIDADE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2853981"/>
                  </a:ext>
                </a:extLst>
              </a:tr>
              <a:tr h="45106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PESO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FREQUENCIA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DESCRIÇÃO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352993"/>
                  </a:ext>
                </a:extLst>
              </a:tr>
              <a:tr h="85465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4 - ALTA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effectLst/>
                          <a:latin typeface="Arial" panose="020B0604020202020204" pitchFamily="34" charset="0"/>
                        </a:rPr>
                        <a:t>&gt; = 90%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>
                          <a:effectLst/>
                          <a:latin typeface="Arial" panose="020B0604020202020204" pitchFamily="34" charset="0"/>
                        </a:rPr>
                        <a:t>EVENTO QUE OCORRE NA MAIORIA DAS CIRCUNSTANCIAS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855074"/>
                  </a:ext>
                </a:extLst>
              </a:tr>
              <a:tr h="74782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3 - PROVÁVEL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&gt;= 50%&lt;= 90%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EVENTO QUE PROVAVELMENTE OCORRE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217552"/>
                  </a:ext>
                </a:extLst>
              </a:tr>
              <a:tr h="70034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effectLst/>
                          <a:latin typeface="Arial" panose="020B0604020202020204" pitchFamily="34" charset="0"/>
                        </a:rPr>
                        <a:t>2 - POUCO PROVÁVEL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&gt;= 10% &lt; 50%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EVENTO QUE DEVE OCORRER EM ALGUM MOMENTO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314394"/>
                  </a:ext>
                </a:extLst>
              </a:tr>
              <a:tr h="83091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effectLst/>
                          <a:latin typeface="Arial" panose="020B0604020202020204" pitchFamily="34" charset="0"/>
                        </a:rPr>
                        <a:t>1 - REMOTA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>
                          <a:effectLst/>
                          <a:latin typeface="Arial" panose="020B0604020202020204" pitchFamily="34" charset="0"/>
                        </a:rPr>
                        <a:t>&lt; 10%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b"/>
                      <a:r>
                        <a:rPr lang="pt-BR" sz="1400" b="0" i="0" u="none" strike="noStrike" dirty="0">
                          <a:effectLst/>
                          <a:latin typeface="Arial" panose="020B0604020202020204" pitchFamily="34" charset="0"/>
                        </a:rPr>
                        <a:t>EVENTO PODE OCORRER EM CIRCUNSTANCIAS EXCEPCIONAIS</a:t>
                      </a:r>
                    </a:p>
                  </a:txBody>
                  <a:tcPr marL="0" marR="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5480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11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85165"/>
            <a:ext cx="10515600" cy="65900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200" b="1" dirty="0">
                <a:solidFill>
                  <a:srgbClr val="002060"/>
                </a:solidFill>
              </a:rPr>
              <a:t>NÍVEL DE RISCO - PROBABILIDADE</a:t>
            </a:r>
            <a:r>
              <a:rPr lang="pt-BR" dirty="0">
                <a:solidFill>
                  <a:srgbClr val="002060"/>
                </a:solidFill>
              </a:rPr>
              <a:t/>
            </a:r>
            <a:br>
              <a:rPr lang="pt-BR" dirty="0">
                <a:solidFill>
                  <a:srgbClr val="002060"/>
                </a:solidFill>
              </a:rPr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Ao se mensurar a probabilidade, a pergunta correta é:</a:t>
            </a:r>
          </a:p>
          <a:p>
            <a:endParaRPr lang="pt-BR" dirty="0"/>
          </a:p>
          <a:p>
            <a:r>
              <a:rPr lang="pt-BR" dirty="0" smtClean="0"/>
              <a:t>(    )  Qual a probabilidade da causa provocar o evento?</a:t>
            </a:r>
          </a:p>
          <a:p>
            <a:endParaRPr lang="pt-BR" dirty="0"/>
          </a:p>
          <a:p>
            <a:r>
              <a:rPr lang="pt-BR" dirty="0" smtClean="0"/>
              <a:t>(     ) Qual a probabilidade do evento provocado pela causa ocorrer?</a:t>
            </a:r>
            <a:endParaRPr lang="pt-BR" dirty="0"/>
          </a:p>
        </p:txBody>
      </p:sp>
      <p:pic>
        <p:nvPicPr>
          <p:cNvPr id="4" name="Picture 2" descr="Resultado de imagem para imagem 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39" y="3912185"/>
            <a:ext cx="394090" cy="4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96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996696" y="1188720"/>
            <a:ext cx="960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Para mensurar o impacto deve-se atribuir o peso de acordo com o impacto do evento nas ações de gestão da organização 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2258148" y="332680"/>
            <a:ext cx="7359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002060"/>
                </a:solidFill>
              </a:rPr>
              <a:t>NÍVEL DE RISCO - IMPACTO</a:t>
            </a:r>
            <a:endParaRPr lang="pt-BR" sz="3600" dirty="0">
              <a:solidFill>
                <a:srgbClr val="002060"/>
              </a:solidFill>
            </a:endParaRPr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2180178"/>
              </p:ext>
            </p:extLst>
          </p:nvPr>
        </p:nvGraphicFramePr>
        <p:xfrm>
          <a:off x="1311291" y="2433165"/>
          <a:ext cx="8972009" cy="388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23" name="Planilha" r:id="rId4" imgW="5194291" imgH="2552839" progId="Excel.Sheet.12">
                  <p:embed/>
                </p:oleObj>
              </mc:Choice>
              <mc:Fallback>
                <p:oleObj name="Planilha" r:id="rId4" imgW="5194291" imgH="2552839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11291" y="2433165"/>
                        <a:ext cx="8972009" cy="38833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3938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51136" cy="841883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</a:rPr>
              <a:t>CÁLCULO DO IMPACTO</a:t>
            </a:r>
            <a:endParaRPr lang="pt-BR" sz="28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5759" y="1330354"/>
            <a:ext cx="11357431" cy="5002351"/>
          </a:xfrm>
        </p:spPr>
        <p:txBody>
          <a:bodyPr>
            <a:normAutofit fontScale="62500" lnSpcReduction="20000"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sz="3400" dirty="0" smtClean="0"/>
              <a:t>Para auxiliar na atribuição dos pesos, deve-se considerar as seguintes categorias de impacto:</a:t>
            </a:r>
          </a:p>
          <a:p>
            <a:pPr>
              <a:buFont typeface="Wingdings" panose="05000000000000000000" pitchFamily="2" charset="2"/>
              <a:buChar char="q"/>
            </a:pPr>
            <a:endParaRPr lang="pt-BR" sz="34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pt-BR" sz="3400" dirty="0" smtClean="0"/>
              <a:t>Impacto </a:t>
            </a:r>
            <a:r>
              <a:rPr lang="pt-BR" sz="3400" dirty="0"/>
              <a:t>Estratégico </a:t>
            </a:r>
          </a:p>
          <a:p>
            <a:pPr marL="0" indent="0">
              <a:buNone/>
            </a:pPr>
            <a:r>
              <a:rPr lang="pt-BR" sz="3400" dirty="0"/>
              <a:t>Descumprimento de objetivos e metas definidos em instrumentos de planejamento e gestão (exemplo: PPAG, Orçamento Fiscal, Acordo de Resultados).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3400" dirty="0" smtClean="0"/>
              <a:t>  Impacto </a:t>
            </a:r>
            <a:r>
              <a:rPr lang="pt-BR" sz="3400" dirty="0"/>
              <a:t>Operacional (ou Social) </a:t>
            </a:r>
          </a:p>
          <a:p>
            <a:pPr marL="0" indent="0">
              <a:buNone/>
            </a:pPr>
            <a:r>
              <a:rPr lang="pt-BR" sz="3400" dirty="0"/>
              <a:t>Prejuízo à qualidade do produto entregue ou serviço prestado à população, procedente de falha ou deficiência na atividade operacional do órgão (entidade).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3400" dirty="0" smtClean="0"/>
              <a:t> Impacto </a:t>
            </a:r>
            <a:r>
              <a:rPr lang="pt-BR" sz="3400" dirty="0"/>
              <a:t>à Imagem </a:t>
            </a:r>
          </a:p>
          <a:p>
            <a:pPr marL="0" indent="0">
              <a:buNone/>
            </a:pPr>
            <a:r>
              <a:rPr lang="pt-BR" sz="3400" dirty="0"/>
              <a:t>Prejuízo à imagem do órgão ou entidade (e, consequentemente, do próprio Governo) perante a sociedade (cidadãos, contribuintes, grupos beneficiados por políticas governamentais etc.) e outros órgãos (entidades) das três esferas de governo.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pt-BR" sz="3400" dirty="0" smtClean="0"/>
              <a:t> Impacto </a:t>
            </a:r>
            <a:r>
              <a:rPr lang="pt-BR" sz="3400" dirty="0"/>
              <a:t>Legal </a:t>
            </a:r>
          </a:p>
          <a:p>
            <a:pPr marL="0" indent="0">
              <a:buNone/>
            </a:pPr>
            <a:r>
              <a:rPr lang="pt-BR" sz="3400" dirty="0"/>
              <a:t>Sanções em razão de descumprimento de dispositivos legais e a indenizações por danos a terceiros decorrentes das atividades desenvolvidas pela </a:t>
            </a:r>
            <a:r>
              <a:rPr lang="pt-BR" sz="3400" dirty="0" smtClean="0"/>
              <a:t>instituição</a:t>
            </a:r>
            <a:endParaRPr lang="pt-BR" sz="3400" dirty="0"/>
          </a:p>
          <a:p>
            <a:pPr>
              <a:buFont typeface="Wingdings" panose="05000000000000000000" pitchFamily="2" charset="2"/>
              <a:buChar char="q"/>
            </a:pPr>
            <a:endParaRPr lang="pt-BR" dirty="0" smtClean="0"/>
          </a:p>
          <a:p>
            <a:pPr>
              <a:buFont typeface="Wingdings" panose="05000000000000000000" pitchFamily="2" charset="2"/>
              <a:buChar char="q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63692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851136" cy="84188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CÁLCULO DO IMPACTO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39496" y="1408176"/>
            <a:ext cx="10722864" cy="4654296"/>
          </a:xfrm>
        </p:spPr>
        <p:txBody>
          <a:bodyPr>
            <a:normAutofit lnSpcReduction="10000"/>
          </a:bodyPr>
          <a:lstStyle/>
          <a:p>
            <a:pPr algn="just">
              <a:buFont typeface="Wingdings" pitchFamily="2" charset="2"/>
              <a:buChar char="ü"/>
            </a:pPr>
            <a:r>
              <a:rPr lang="pt-BR" dirty="0" smtClean="0"/>
              <a:t> </a:t>
            </a:r>
            <a:r>
              <a:rPr lang="pt-BR" sz="3600" dirty="0" smtClean="0"/>
              <a:t>categorias de impacto</a:t>
            </a:r>
            <a:r>
              <a:rPr lang="pt-BR" sz="4000" dirty="0" smtClean="0"/>
              <a:t>: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pt-BR" dirty="0" smtClean="0"/>
              <a:t>Impacto </a:t>
            </a:r>
            <a:r>
              <a:rPr lang="pt-BR" dirty="0"/>
              <a:t>Patrimonial </a:t>
            </a:r>
          </a:p>
          <a:p>
            <a:pPr marL="0" indent="0" algn="just">
              <a:buNone/>
            </a:pPr>
            <a:r>
              <a:rPr lang="pt-BR" dirty="0"/>
              <a:t>Perdas patrimoniais procedentes de apropriação indébita de informações (patentes, pesquisas, informações financeiras etc.) e de danos ou desvios de propriedades (recursos e bens patrimoniais). 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pt-BR" dirty="0" smtClean="0"/>
              <a:t>Impacto orçamentário </a:t>
            </a:r>
            <a:endParaRPr lang="pt-BR" dirty="0"/>
          </a:p>
          <a:p>
            <a:pPr marL="0" indent="0" algn="just">
              <a:buNone/>
            </a:pPr>
            <a:r>
              <a:rPr lang="pt-BR" dirty="0" smtClean="0"/>
              <a:t>Eventos que podem comprometer à própria execução financeira ou a capacidade do órgão/entidade em contar com os recursos orçamentários necessários à realização de suas atividades.</a:t>
            </a:r>
          </a:p>
          <a:p>
            <a:pPr>
              <a:buFont typeface="Wingdings" panose="05000000000000000000" pitchFamily="2" charset="2"/>
              <a:buChar char="q"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19756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4564077"/>
              </p:ext>
            </p:extLst>
          </p:nvPr>
        </p:nvGraphicFramePr>
        <p:xfrm>
          <a:off x="760379" y="447604"/>
          <a:ext cx="10515600" cy="5311171"/>
        </p:xfrm>
        <a:graphic>
          <a:graphicData uri="http://schemas.openxmlformats.org/drawingml/2006/table">
            <a:tbl>
              <a:tblPr/>
              <a:tblGrid>
                <a:gridCol w="1838588">
                  <a:extLst>
                    <a:ext uri="{9D8B030D-6E8A-4147-A177-3AD203B41FA5}">
                      <a16:colId xmlns:a16="http://schemas.microsoft.com/office/drawing/2014/main" val="115514886"/>
                    </a:ext>
                  </a:extLst>
                </a:gridCol>
                <a:gridCol w="2091864">
                  <a:extLst>
                    <a:ext uri="{9D8B030D-6E8A-4147-A177-3AD203B41FA5}">
                      <a16:colId xmlns:a16="http://schemas.microsoft.com/office/drawing/2014/main" val="3717814166"/>
                    </a:ext>
                  </a:extLst>
                </a:gridCol>
                <a:gridCol w="1894872">
                  <a:extLst>
                    <a:ext uri="{9D8B030D-6E8A-4147-A177-3AD203B41FA5}">
                      <a16:colId xmlns:a16="http://schemas.microsoft.com/office/drawing/2014/main" val="3541637746"/>
                    </a:ext>
                  </a:extLst>
                </a:gridCol>
                <a:gridCol w="1332039">
                  <a:extLst>
                    <a:ext uri="{9D8B030D-6E8A-4147-A177-3AD203B41FA5}">
                      <a16:colId xmlns:a16="http://schemas.microsoft.com/office/drawing/2014/main" val="2365532886"/>
                    </a:ext>
                  </a:extLst>
                </a:gridCol>
                <a:gridCol w="1200711">
                  <a:extLst>
                    <a:ext uri="{9D8B030D-6E8A-4147-A177-3AD203B41FA5}">
                      <a16:colId xmlns:a16="http://schemas.microsoft.com/office/drawing/2014/main" val="279306250"/>
                    </a:ext>
                  </a:extLst>
                </a:gridCol>
                <a:gridCol w="1378941">
                  <a:extLst>
                    <a:ext uri="{9D8B030D-6E8A-4147-A177-3AD203B41FA5}">
                      <a16:colId xmlns:a16="http://schemas.microsoft.com/office/drawing/2014/main" val="1975220826"/>
                    </a:ext>
                  </a:extLst>
                </a:gridCol>
                <a:gridCol w="778585">
                  <a:extLst>
                    <a:ext uri="{9D8B030D-6E8A-4147-A177-3AD203B41FA5}">
                      <a16:colId xmlns:a16="http://schemas.microsoft.com/office/drawing/2014/main" val="52739601"/>
                    </a:ext>
                  </a:extLst>
                </a:gridCol>
              </a:tblGrid>
              <a:tr h="20442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IMPACTO - FATORES PARA ANÁLISE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EA9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8683991"/>
                  </a:ext>
                </a:extLst>
              </a:tr>
              <a:tr h="2234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estratégico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operacional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imagem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legal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orçamentário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patrimonial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peso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140446"/>
                  </a:ext>
                </a:extLst>
              </a:tr>
              <a:tr h="2234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377" marR="9377" marT="7033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668011"/>
                  </a:ext>
                </a:extLst>
              </a:tr>
              <a:tr h="1180936"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prejudica o alcance dos objetivos estratégicos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evento com potencial para levar o negócio ou serviço ao colapso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 destaque na mídia nacional, podendo atingir os objetivos estratégicos da organização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determina interrupção das atividades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alto impacto orçamentário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perda patrimonial alta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69392"/>
                  </a:ext>
                </a:extLst>
              </a:tr>
              <a:tr h="1095823"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prejudica o alcance das metas do processo]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evento cuja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consequencia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prejudica a entrega do produto/serviço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 destaque na mídia nacional, provocando exposição significativa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determina ações de caráter pecuniário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médio impacto orçamentário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perda patrimonial representativa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6016367"/>
                  </a:ext>
                </a:extLst>
              </a:tr>
              <a:tr h="1319244"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requer ações gerenciais para não prejudicar o alcance das metas do processo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evento cujas </a:t>
                      </a:r>
                      <a:r>
                        <a:rPr lang="pt-B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consequencias</a:t>
                      </a:r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podem ser absorvidas, mas carecem de esforço da gestão para minimizar o impacto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pode chegar a mídia, provocando a exposição por um curto período de tempo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determina ações de caráter corretivo/preventivo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pouco impacto orçamentário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perda patrimonial pouco representativa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655728"/>
                  </a:ext>
                </a:extLst>
              </a:tr>
              <a:tr h="1063906"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pouco ou nenhum impacto nas metas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evento cujo impacto pode ser absorvido por meio de atividades formais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apenas interno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pouco ou nenhum impacto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impacto orçamentário irrelevante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perda patrimonial irrelevante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377" marR="9377" marT="7033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352396"/>
                  </a:ext>
                </a:extLst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196502" y="6050445"/>
            <a:ext cx="948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Os percentuais foram definidos usando a ferramenta AHP (</a:t>
            </a:r>
            <a:r>
              <a:rPr lang="pt-BR" b="1" dirty="0" err="1" smtClean="0"/>
              <a:t>Analytic</a:t>
            </a:r>
            <a:r>
              <a:rPr lang="pt-BR" b="1" dirty="0" smtClean="0"/>
              <a:t> </a:t>
            </a:r>
            <a:r>
              <a:rPr lang="pt-BR" b="1" dirty="0" err="1"/>
              <a:t>Hierarchy</a:t>
            </a:r>
            <a:r>
              <a:rPr lang="pt-BR" b="1" dirty="0"/>
              <a:t> </a:t>
            </a:r>
            <a:r>
              <a:rPr lang="pt-BR" b="1" dirty="0" err="1"/>
              <a:t>Process</a:t>
            </a:r>
            <a:r>
              <a:rPr lang="pt-BR" dirty="0"/>
              <a:t> </a:t>
            </a:r>
            <a:r>
              <a:rPr lang="pt-BR" dirty="0" smtClean="0"/>
              <a:t>)</a:t>
            </a:r>
            <a:r>
              <a:rPr lang="pt-BR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72270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07644" y="269939"/>
            <a:ext cx="10172700" cy="782637"/>
          </a:xfrm>
        </p:spPr>
        <p:txBody>
          <a:bodyPr>
            <a:normAutofit/>
          </a:bodyPr>
          <a:lstStyle/>
          <a:p>
            <a:r>
              <a:rPr lang="pt-BR" sz="3600" b="1" dirty="0" smtClean="0">
                <a:solidFill>
                  <a:srgbClr val="002060"/>
                </a:solidFill>
              </a:rPr>
              <a:t>Controles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9344" y="1335024"/>
            <a:ext cx="11417300" cy="905256"/>
          </a:xfrm>
        </p:spPr>
        <p:txBody>
          <a:bodyPr>
            <a:normAutofit/>
          </a:bodyPr>
          <a:lstStyle/>
          <a:p>
            <a:pPr marL="457200" indent="-457200" algn="l">
              <a:buFont typeface="Wingdings" pitchFamily="2" charset="2"/>
              <a:buChar char="q"/>
            </a:pPr>
            <a:r>
              <a:rPr lang="pt-BR" sz="2800" dirty="0" smtClean="0"/>
              <a:t>Ação tomada com o propósito de se certificar de que algo se cumpra de acordo com o que foi planejado</a:t>
            </a:r>
          </a:p>
          <a:p>
            <a:pPr marL="342900" indent="-342900">
              <a:buFont typeface="Wingdings" pitchFamily="2" charset="2"/>
              <a:buChar char="q"/>
            </a:pPr>
            <a:endParaRPr lang="pt-BR" dirty="0"/>
          </a:p>
          <a:p>
            <a:pPr marL="342900" indent="-342900" algn="l">
              <a:buFont typeface="Wingdings" pitchFamily="2" charset="2"/>
              <a:buChar char="q"/>
            </a:pPr>
            <a:endParaRPr lang="pt-BR" dirty="0" smtClean="0"/>
          </a:p>
          <a:p>
            <a:pPr marL="342900" indent="-342900" algn="l">
              <a:buFont typeface="Wingdings" pitchFamily="2" charset="2"/>
              <a:buChar char="q"/>
            </a:pPr>
            <a:endParaRPr lang="pt-BR" dirty="0"/>
          </a:p>
          <a:p>
            <a:pPr marL="342900" indent="-342900" algn="l">
              <a:buFont typeface="Wingdings" pitchFamily="2" charset="2"/>
              <a:buChar char="q"/>
            </a:pPr>
            <a:endParaRPr lang="pt-BR" dirty="0" smtClean="0"/>
          </a:p>
          <a:p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707" y="2512054"/>
            <a:ext cx="4220442" cy="3496570"/>
          </a:xfrm>
          <a:prstGeom prst="rect">
            <a:avLst/>
          </a:prstGeom>
        </p:spPr>
      </p:pic>
      <p:pic>
        <p:nvPicPr>
          <p:cNvPr id="17414" name="Picture 6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36" y="2512054"/>
            <a:ext cx="4722337" cy="338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89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3556"/>
          </a:xfrm>
        </p:spPr>
        <p:txBody>
          <a:bodyPr/>
          <a:lstStyle/>
          <a:p>
            <a:pPr algn="ctr"/>
            <a:r>
              <a:rPr lang="pt-BR" b="1" dirty="0" smtClean="0"/>
              <a:t>AHP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361872"/>
            <a:ext cx="10515600" cy="4815091"/>
          </a:xfrm>
        </p:spPr>
        <p:txBody>
          <a:bodyPr>
            <a:normAutofit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pt-BR" dirty="0"/>
              <a:t>Entrar site: //bpmsg.com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dirty="0"/>
              <a:t>Clicar ícone canto superior direito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dirty="0"/>
              <a:t>Clicar em tools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dirty="0"/>
              <a:t>Clicar em AHP </a:t>
            </a:r>
            <a:r>
              <a:rPr lang="pt-BR" dirty="0" err="1"/>
              <a:t>excel</a:t>
            </a:r>
            <a:r>
              <a:rPr lang="pt-BR" dirty="0"/>
              <a:t> </a:t>
            </a:r>
            <a:r>
              <a:rPr lang="pt-BR" dirty="0" err="1"/>
              <a:t>template</a:t>
            </a:r>
            <a:endParaRPr lang="pt-BR" dirty="0"/>
          </a:p>
          <a:p>
            <a:pPr marL="514350" lvl="0" indent="-514350">
              <a:buFont typeface="+mj-lt"/>
              <a:buAutoNum type="arabicPeriod"/>
            </a:pPr>
            <a:r>
              <a:rPr lang="pt-BR" dirty="0"/>
              <a:t>Clicar em AHP </a:t>
            </a:r>
            <a:r>
              <a:rPr lang="pt-BR" dirty="0" err="1"/>
              <a:t>free</a:t>
            </a:r>
            <a:r>
              <a:rPr lang="pt-BR" dirty="0"/>
              <a:t> online software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dirty="0"/>
              <a:t>Clicar na opção 2 – AHP </a:t>
            </a:r>
            <a:r>
              <a:rPr lang="pt-BR" dirty="0" err="1"/>
              <a:t>priority</a:t>
            </a:r>
            <a:r>
              <a:rPr lang="pt-BR" dirty="0"/>
              <a:t> </a:t>
            </a:r>
            <a:r>
              <a:rPr lang="pt-BR" dirty="0" err="1"/>
              <a:t>calculater</a:t>
            </a:r>
            <a:endParaRPr lang="pt-BR" dirty="0"/>
          </a:p>
          <a:p>
            <a:pPr marL="514350" lvl="0" indent="-514350">
              <a:buFont typeface="+mj-lt"/>
              <a:buAutoNum type="arabicPeriod"/>
            </a:pPr>
            <a:r>
              <a:rPr lang="pt-BR" dirty="0"/>
              <a:t>Entrar com o número de categorias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dirty="0"/>
              <a:t>Digitar o nome das categorias de impacto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dirty="0"/>
              <a:t>Fazer a comparação pedida</a:t>
            </a:r>
          </a:p>
          <a:p>
            <a:pPr marL="514350" lvl="0" indent="-514350">
              <a:buFont typeface="+mj-lt"/>
              <a:buAutoNum type="arabicPeriod"/>
            </a:pPr>
            <a:r>
              <a:rPr lang="pt-BR" dirty="0"/>
              <a:t> Clicar em “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consistency</a:t>
            </a:r>
            <a:r>
              <a:rPr lang="pt-BR" dirty="0"/>
              <a:t>”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050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236327" y="726951"/>
            <a:ext cx="6783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/>
              <a:t>1ª </a:t>
            </a:r>
            <a:r>
              <a:rPr lang="pt-BR" sz="2400" b="1" dirty="0"/>
              <a:t>opção </a:t>
            </a:r>
            <a:r>
              <a:rPr lang="pt-BR" sz="2400" b="1" dirty="0" smtClean="0"/>
              <a:t>- MATRIZ DE RISCO – RISCO RESIDUAL</a:t>
            </a:r>
            <a:endParaRPr lang="pt-BR" sz="24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793149" y="3787436"/>
            <a:ext cx="381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/>
              <a:t>IMPACTO</a:t>
            </a:r>
            <a:endParaRPr lang="pt-BR" sz="16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66629" y="1697190"/>
            <a:ext cx="430887" cy="225952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pt-BR" sz="1600" b="1" dirty="0" smtClean="0"/>
              <a:t>PROBABILIDADE</a:t>
            </a:r>
            <a:endParaRPr lang="pt-BR" sz="1600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424" y="4647415"/>
            <a:ext cx="6531842" cy="1516004"/>
          </a:xfrm>
          <a:prstGeom prst="rect">
            <a:avLst/>
          </a:prstGeom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45" y="1687178"/>
            <a:ext cx="7911644" cy="194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901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82829"/>
            <a:ext cx="10515600" cy="668147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 smtClean="0">
                <a:solidFill>
                  <a:srgbClr val="002060"/>
                </a:solidFill>
              </a:rPr>
              <a:t>Apetite ao risco</a:t>
            </a:r>
            <a:endParaRPr lang="pt-BR" sz="3200" b="1" dirty="0">
              <a:solidFill>
                <a:srgbClr val="002060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2834875"/>
            <a:ext cx="10515600" cy="2151109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4" y="2517104"/>
            <a:ext cx="3986182" cy="24688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295" y="2528316"/>
            <a:ext cx="4643507" cy="2368296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191210" y="5127951"/>
            <a:ext cx="1612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(       ) </a:t>
            </a:r>
            <a:r>
              <a:rPr lang="pt-BR" dirty="0" err="1" smtClean="0"/>
              <a:t>fig</a:t>
            </a:r>
            <a:r>
              <a:rPr lang="pt-BR" dirty="0" smtClean="0"/>
              <a:t> A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624300" y="5127951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(       ) </a:t>
            </a:r>
            <a:r>
              <a:rPr lang="pt-BR" dirty="0" err="1" smtClean="0"/>
              <a:t>fig</a:t>
            </a:r>
            <a:r>
              <a:rPr lang="pt-BR" dirty="0" smtClean="0"/>
              <a:t> B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066958" y="1344322"/>
            <a:ext cx="9546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C00000"/>
                </a:solidFill>
              </a:rPr>
              <a:t>Qual das figuras representa uma organização com baixo apetite ao risco?</a:t>
            </a:r>
            <a:endParaRPr lang="pt-BR" sz="2400" dirty="0">
              <a:solidFill>
                <a:srgbClr val="C00000"/>
              </a:solidFill>
            </a:endParaRPr>
          </a:p>
        </p:txBody>
      </p:sp>
      <p:pic>
        <p:nvPicPr>
          <p:cNvPr id="22530" name="Picture 2" descr="Resultado de imagem para imagem 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399" y="5091761"/>
            <a:ext cx="394090" cy="4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0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6278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>
                <a:solidFill>
                  <a:srgbClr val="002060"/>
                </a:solidFill>
              </a:rPr>
              <a:t>Matriz de Risco – outros exemplos</a:t>
            </a:r>
            <a:endParaRPr lang="pt-BR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AutoShape 4" descr="Resultado de imagem para matriz de risc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16" y="1412699"/>
            <a:ext cx="7918314" cy="492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89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816188" y="675813"/>
            <a:ext cx="10979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2ª opção </a:t>
            </a:r>
            <a:r>
              <a:rPr lang="pt-BR" sz="2000" dirty="0" smtClean="0"/>
              <a:t>– Determinar primeiramente o </a:t>
            </a:r>
            <a:r>
              <a:rPr lang="pt-BR" sz="2000" b="1" dirty="0" smtClean="0"/>
              <a:t>RISCO INERENTE, </a:t>
            </a:r>
            <a:r>
              <a:rPr lang="pt-BR" sz="2000" dirty="0"/>
              <a:t>posteriormente o</a:t>
            </a:r>
            <a:r>
              <a:rPr lang="pt-BR" sz="2000" b="1" dirty="0" smtClean="0"/>
              <a:t> RISCO RESIDUAL</a:t>
            </a:r>
            <a:endParaRPr lang="pt-BR" sz="20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793149" y="3787436"/>
            <a:ext cx="381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/>
              <a:t>IMPACTO</a:t>
            </a:r>
            <a:endParaRPr lang="pt-BR" sz="16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66629" y="1697190"/>
            <a:ext cx="430887" cy="225952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pt-BR" sz="1600" b="1" dirty="0" smtClean="0"/>
              <a:t>PROBABILIDADE</a:t>
            </a:r>
            <a:endParaRPr lang="pt-BR" sz="1600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424" y="4647415"/>
            <a:ext cx="6531842" cy="1516004"/>
          </a:xfrm>
          <a:prstGeom prst="rect">
            <a:avLst/>
          </a:prstGeom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45" y="1687178"/>
            <a:ext cx="7911644" cy="194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3686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4463" y="317638"/>
            <a:ext cx="10515600" cy="488171"/>
          </a:xfrm>
        </p:spPr>
        <p:txBody>
          <a:bodyPr>
            <a:normAutofit/>
          </a:bodyPr>
          <a:lstStyle/>
          <a:p>
            <a:pPr algn="ctr"/>
            <a:r>
              <a:rPr lang="pt-BR" sz="2400" b="1" dirty="0" smtClean="0">
                <a:solidFill>
                  <a:srgbClr val="002060"/>
                </a:solidFill>
              </a:rPr>
              <a:t>Avaliação da Estrutura de Controle</a:t>
            </a:r>
            <a:endParaRPr lang="pt-BR" sz="2400" b="1" dirty="0">
              <a:solidFill>
                <a:srgbClr val="00206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911468" y="5250512"/>
            <a:ext cx="1151484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/>
              <a:t>RC = 1-NC</a:t>
            </a:r>
            <a:endParaRPr lang="pt-BR" dirty="0"/>
          </a:p>
        </p:txBody>
      </p:sp>
      <p:sp>
        <p:nvSpPr>
          <p:cNvPr id="11" name="Seta para a Direita 10"/>
          <p:cNvSpPr/>
          <p:nvPr/>
        </p:nvSpPr>
        <p:spPr>
          <a:xfrm>
            <a:off x="4468305" y="5316608"/>
            <a:ext cx="650450" cy="237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5731339" y="5250512"/>
            <a:ext cx="1894946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/>
              <a:t>RR = RI x RC</a:t>
            </a:r>
            <a:endParaRPr lang="pt-BR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500620"/>
              </p:ext>
            </p:extLst>
          </p:nvPr>
        </p:nvGraphicFramePr>
        <p:xfrm>
          <a:off x="1917001" y="1069433"/>
          <a:ext cx="8010525" cy="365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32" name="Planilha" r:id="rId3" imgW="8010681" imgH="4524361" progId="Excel.Sheet.12">
                  <p:embed/>
                </p:oleObj>
              </mc:Choice>
              <mc:Fallback>
                <p:oleObj name="Planilha" r:id="rId3" imgW="8010681" imgH="4524361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17001" y="1069433"/>
                        <a:ext cx="8010525" cy="3653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1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772998"/>
            <a:ext cx="10515600" cy="91769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</a:rPr>
              <a:t>Níveis Risco Residual (RR)</a:t>
            </a:r>
            <a:endParaRPr lang="pt-BR" sz="4000" b="1" dirty="0">
              <a:solidFill>
                <a:srgbClr val="00206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997" y="2368884"/>
            <a:ext cx="8546045" cy="19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5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3236327" y="726951"/>
            <a:ext cx="6783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2ª opção </a:t>
            </a:r>
            <a:r>
              <a:rPr lang="pt-BR" sz="2400" b="1" dirty="0" smtClean="0"/>
              <a:t> - MATRIZ DE RISCO – RISCO RESIDUAL</a:t>
            </a:r>
            <a:endParaRPr lang="pt-BR" sz="24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6793149" y="3787436"/>
            <a:ext cx="3813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/>
              <a:t>IMPACTO</a:t>
            </a:r>
            <a:endParaRPr lang="pt-BR" sz="16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1466629" y="1697190"/>
            <a:ext cx="430887" cy="225952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pt-BR" sz="1600" b="1" dirty="0" smtClean="0"/>
              <a:t>PROBABILIDADE</a:t>
            </a:r>
            <a:endParaRPr lang="pt-BR" sz="1600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424" y="4647415"/>
            <a:ext cx="6531842" cy="1516004"/>
          </a:xfrm>
          <a:prstGeom prst="rect">
            <a:avLst/>
          </a:prstGeom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45" y="1687178"/>
            <a:ext cx="7911644" cy="194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60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KAHOOT.IT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4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3473" y="365126"/>
            <a:ext cx="10515600" cy="549274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Gerenciamento dos Riscos</a:t>
            </a:r>
            <a:endParaRPr lang="pt-BR" sz="2800" b="1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798731193"/>
              </p:ext>
            </p:extLst>
          </p:nvPr>
        </p:nvGraphicFramePr>
        <p:xfrm>
          <a:off x="2022856" y="1124712"/>
          <a:ext cx="7989824" cy="520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8796527" y="4649307"/>
            <a:ext cx="272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Causas/evento/consequências</a:t>
            </a:r>
            <a:endParaRPr lang="pt-BR" sz="1600" dirty="0"/>
          </a:p>
        </p:txBody>
      </p:sp>
      <p:cxnSp>
        <p:nvCxnSpPr>
          <p:cNvPr id="15" name="Conector Angulado 14"/>
          <p:cNvCxnSpPr/>
          <p:nvPr/>
        </p:nvCxnSpPr>
        <p:spPr>
          <a:xfrm>
            <a:off x="8174736" y="4370832"/>
            <a:ext cx="484632" cy="447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8659368" y="2023759"/>
            <a:ext cx="272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Ambiente interno/externo e objetivos do processo</a:t>
            </a:r>
            <a:endParaRPr lang="pt-BR" sz="1600" dirty="0"/>
          </a:p>
        </p:txBody>
      </p:sp>
      <p:cxnSp>
        <p:nvCxnSpPr>
          <p:cNvPr id="19" name="Conector Angulado 18"/>
          <p:cNvCxnSpPr/>
          <p:nvPr/>
        </p:nvCxnSpPr>
        <p:spPr>
          <a:xfrm>
            <a:off x="7808976" y="1984248"/>
            <a:ext cx="694944" cy="393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886655" y="5994513"/>
            <a:ext cx="354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Classifica os riscos / avalia os controles existentes</a:t>
            </a:r>
            <a:endParaRPr lang="pt-BR" sz="1600" dirty="0"/>
          </a:p>
        </p:txBody>
      </p:sp>
      <p:cxnSp>
        <p:nvCxnSpPr>
          <p:cNvPr id="22" name="Conector Angulado 21"/>
          <p:cNvCxnSpPr/>
          <p:nvPr/>
        </p:nvCxnSpPr>
        <p:spPr>
          <a:xfrm>
            <a:off x="6190488" y="6016752"/>
            <a:ext cx="475488" cy="2377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2736" y="4480030"/>
            <a:ext cx="2598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Define o Plano de Ação</a:t>
            </a:r>
            <a:endParaRPr lang="pt-BR" sz="1600" dirty="0"/>
          </a:p>
        </p:txBody>
      </p:sp>
      <p:cxnSp>
        <p:nvCxnSpPr>
          <p:cNvPr id="29" name="Conector Angulado 28"/>
          <p:cNvCxnSpPr/>
          <p:nvPr/>
        </p:nvCxnSpPr>
        <p:spPr>
          <a:xfrm rot="10800000" flipV="1">
            <a:off x="2706624" y="4471416"/>
            <a:ext cx="466344" cy="347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10804" y="2023759"/>
            <a:ext cx="298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Coleta as informações</a:t>
            </a:r>
          </a:p>
          <a:p>
            <a:r>
              <a:rPr lang="pt-BR" sz="1600" dirty="0" smtClean="0"/>
              <a:t>Acompanha as ações de controle</a:t>
            </a:r>
          </a:p>
          <a:p>
            <a:r>
              <a:rPr lang="pt-BR" sz="1600" dirty="0" smtClean="0"/>
              <a:t>Avalia a gestão de riscos</a:t>
            </a:r>
            <a:endParaRPr lang="pt-BR" sz="1600" dirty="0"/>
          </a:p>
        </p:txBody>
      </p:sp>
      <p:cxnSp>
        <p:nvCxnSpPr>
          <p:cNvPr id="32" name="Conector Angulado 31"/>
          <p:cNvCxnSpPr/>
          <p:nvPr/>
        </p:nvCxnSpPr>
        <p:spPr>
          <a:xfrm rot="10800000" flipV="1">
            <a:off x="2624327" y="1861137"/>
            <a:ext cx="630936" cy="3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40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3207"/>
          </a:xfrm>
        </p:spPr>
        <p:txBody>
          <a:bodyPr/>
          <a:lstStyle/>
          <a:p>
            <a:pPr algn="ctr"/>
            <a:r>
              <a:rPr lang="pt-BR" b="1" dirty="0" err="1" smtClean="0">
                <a:solidFill>
                  <a:srgbClr val="002060"/>
                </a:solidFill>
              </a:rPr>
              <a:t>Ex</a:t>
            </a:r>
            <a:r>
              <a:rPr lang="pt-BR" b="1" dirty="0" smtClean="0">
                <a:solidFill>
                  <a:srgbClr val="002060"/>
                </a:solidFill>
              </a:rPr>
              <a:t>:	Processo de licitação</a:t>
            </a:r>
            <a:endParaRPr lang="pt-BR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562233"/>
              </p:ext>
            </p:extLst>
          </p:nvPr>
        </p:nvGraphicFramePr>
        <p:xfrm>
          <a:off x="964660" y="1964987"/>
          <a:ext cx="9852498" cy="3628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970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09677"/>
            <a:ext cx="10146792" cy="615981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rgbClr val="0070C0"/>
                </a:solidFill>
              </a:rPr>
              <a:t>ISO 31000/2018 </a:t>
            </a:r>
            <a:r>
              <a:rPr lang="pt-BR" sz="3200" b="1" dirty="0" smtClean="0">
                <a:solidFill>
                  <a:srgbClr val="0070C0"/>
                </a:solidFill>
              </a:rPr>
              <a:t>– PROCESSO DE GESTÃO</a:t>
            </a:r>
            <a:endParaRPr lang="pt-BR" sz="3200" b="1" dirty="0">
              <a:solidFill>
                <a:srgbClr val="00206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91" y="1283536"/>
            <a:ext cx="7227652" cy="4806438"/>
          </a:xfrm>
        </p:spPr>
      </p:pic>
    </p:spTree>
    <p:extLst>
      <p:ext uri="{BB962C8B-B14F-4D97-AF65-F5344CB8AC3E}">
        <p14:creationId xmlns:p14="http://schemas.microsoft.com/office/powerpoint/2010/main" val="31880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091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>
                <a:solidFill>
                  <a:srgbClr val="002060"/>
                </a:solidFill>
              </a:rPr>
              <a:t>Processo de </a:t>
            </a:r>
            <a:r>
              <a:rPr lang="pt-BR" sz="2800" b="1" dirty="0" smtClean="0">
                <a:solidFill>
                  <a:srgbClr val="002060"/>
                </a:solidFill>
              </a:rPr>
              <a:t>Gestão de </a:t>
            </a:r>
            <a:r>
              <a:rPr lang="pt-BR" sz="2800" b="1" dirty="0">
                <a:solidFill>
                  <a:srgbClr val="002060"/>
                </a:solidFill>
              </a:rPr>
              <a:t>Riscos - ISO 31000</a:t>
            </a:r>
            <a:endParaRPr lang="pt-BR" sz="28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7553047"/>
              </p:ext>
            </p:extLst>
          </p:nvPr>
        </p:nvGraphicFramePr>
        <p:xfrm>
          <a:off x="478276" y="1527243"/>
          <a:ext cx="10766898" cy="4338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486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435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 smtClean="0">
                <a:solidFill>
                  <a:srgbClr val="002060"/>
                </a:solidFill>
              </a:rPr>
              <a:t>Tratamento dos Riscos</a:t>
            </a:r>
            <a:endParaRPr lang="pt-BR" sz="3200" b="1" dirty="0">
              <a:solidFill>
                <a:srgbClr val="002060"/>
              </a:solidFill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0309595"/>
              </p:ext>
            </p:extLst>
          </p:nvPr>
        </p:nvGraphicFramePr>
        <p:xfrm>
          <a:off x="1470433" y="1272331"/>
          <a:ext cx="8851392" cy="46712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0" name="Planilha" r:id="rId3" imgW="5915037" imgH="3924414" progId="Excel.Sheet.12">
                  <p:embed/>
                </p:oleObj>
              </mc:Choice>
              <mc:Fallback>
                <p:oleObj name="Planilha" r:id="rId3" imgW="5915037" imgH="392441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0433" y="1272331"/>
                        <a:ext cx="8851392" cy="46712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731522" y="6119017"/>
            <a:ext cx="2188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Fonte: TCU (2017)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3244822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D03BFA3-7036-492F-A6BE-FA358B3CA6E6}"/>
              </a:ext>
            </a:extLst>
          </p:cNvPr>
          <p:cNvSpPr/>
          <p:nvPr/>
        </p:nvSpPr>
        <p:spPr>
          <a:xfrm>
            <a:off x="1408616" y="627545"/>
            <a:ext cx="8568952" cy="584775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spcBef>
                <a:spcPct val="20000"/>
              </a:spcBef>
              <a:defRPr/>
            </a:pPr>
            <a:r>
              <a:rPr lang="pt-BR" altLang="pt-BR" sz="3200" b="1" dirty="0">
                <a:solidFill>
                  <a:srgbClr val="002060"/>
                </a:solidFill>
                <a:latin typeface="+mj-lt"/>
                <a:ea typeface="+mj-ea"/>
                <a:cs typeface="+mj-cs"/>
              </a:rPr>
              <a:t>Tratamento dos Riscos</a:t>
            </a:r>
          </a:p>
        </p:txBody>
      </p:sp>
      <p:pic>
        <p:nvPicPr>
          <p:cNvPr id="144386" name="Picture 2">
            <a:extLst>
              <a:ext uri="{FF2B5EF4-FFF2-40B4-BE49-F238E27FC236}">
                <a16:creationId xmlns:a16="http://schemas.microsoft.com/office/drawing/2014/main" id="{90FC4145-0A21-4ADD-B5B0-3FD4B823B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91" y="1956816"/>
            <a:ext cx="10044974" cy="374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01060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091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>
                <a:solidFill>
                  <a:srgbClr val="002060"/>
                </a:solidFill>
              </a:rPr>
              <a:t>Processo de </a:t>
            </a:r>
            <a:r>
              <a:rPr lang="pt-BR" sz="2800" b="1" dirty="0" smtClean="0">
                <a:solidFill>
                  <a:srgbClr val="002060"/>
                </a:solidFill>
              </a:rPr>
              <a:t>Gestão de </a:t>
            </a:r>
            <a:r>
              <a:rPr lang="pt-BR" sz="2800" b="1" dirty="0">
                <a:solidFill>
                  <a:srgbClr val="002060"/>
                </a:solidFill>
              </a:rPr>
              <a:t>Riscos - ISO 31000</a:t>
            </a:r>
            <a:endParaRPr lang="pt-BR" sz="28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8578980"/>
              </p:ext>
            </p:extLst>
          </p:nvPr>
        </p:nvGraphicFramePr>
        <p:xfrm>
          <a:off x="478276" y="1527243"/>
          <a:ext cx="10766898" cy="4338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0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091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</a:rPr>
              <a:t>Tratamento dos Riscos</a:t>
            </a:r>
            <a:endParaRPr lang="pt-BR" sz="2800" dirty="0"/>
          </a:p>
        </p:txBody>
      </p:sp>
      <p:graphicFrame>
        <p:nvGraphicFramePr>
          <p:cNvPr id="5" name="Espaço Reservado para Conteú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3165381"/>
              </p:ext>
            </p:extLst>
          </p:nvPr>
        </p:nvGraphicFramePr>
        <p:xfrm>
          <a:off x="5770124" y="1457613"/>
          <a:ext cx="50567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753890" y="2042781"/>
            <a:ext cx="3599235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Resposta ao risco</a:t>
            </a:r>
            <a:endParaRPr lang="pt-BR" sz="32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01947" y="3868347"/>
            <a:ext cx="3103123" cy="584775"/>
          </a:xfrm>
          <a:prstGeom prst="rect">
            <a:avLst/>
          </a:prstGeom>
          <a:solidFill>
            <a:schemeClr val="accent1"/>
          </a:solidFill>
          <a:ln>
            <a:solidFill>
              <a:schemeClr val="lt1">
                <a:hueOff val="0"/>
                <a:satOff val="0"/>
                <a:lumOff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Apetite ao risco</a:t>
            </a:r>
            <a:endParaRPr lang="pt-BR" sz="3200" dirty="0"/>
          </a:p>
        </p:txBody>
      </p:sp>
      <p:sp>
        <p:nvSpPr>
          <p:cNvPr id="9" name="Seta para baixo 8"/>
          <p:cNvSpPr/>
          <p:nvPr/>
        </p:nvSpPr>
        <p:spPr>
          <a:xfrm>
            <a:off x="1848255" y="3073919"/>
            <a:ext cx="369651" cy="457200"/>
          </a:xfrm>
          <a:prstGeom prst="down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cima 9"/>
          <p:cNvSpPr/>
          <p:nvPr/>
        </p:nvSpPr>
        <p:spPr>
          <a:xfrm>
            <a:off x="2553507" y="3025280"/>
            <a:ext cx="355063" cy="466927"/>
          </a:xfrm>
          <a:prstGeom prst="up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 para a direita 10"/>
          <p:cNvSpPr/>
          <p:nvPr/>
        </p:nvSpPr>
        <p:spPr>
          <a:xfrm>
            <a:off x="4669277" y="3351170"/>
            <a:ext cx="817123" cy="51556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97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2559"/>
          </a:xfrm>
        </p:spPr>
        <p:txBody>
          <a:bodyPr/>
          <a:lstStyle/>
          <a:p>
            <a:pPr algn="ctr"/>
            <a:r>
              <a:rPr lang="pt-BR" b="1" dirty="0" smtClean="0">
                <a:solidFill>
                  <a:srgbClr val="0066FF"/>
                </a:solidFill>
              </a:rPr>
              <a:t>Plano de Ação</a:t>
            </a:r>
            <a:endParaRPr lang="pt-BR" b="1" dirty="0">
              <a:solidFill>
                <a:srgbClr val="0066FF"/>
              </a:solidFill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510760"/>
              </p:ext>
            </p:extLst>
          </p:nvPr>
        </p:nvGraphicFramePr>
        <p:xfrm>
          <a:off x="105145" y="1371600"/>
          <a:ext cx="11938000" cy="4848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0" name="Planilha" r:id="rId3" imgW="11938173" imgH="2394065" progId="Excel.Sheet.12">
                  <p:embed/>
                </p:oleObj>
              </mc:Choice>
              <mc:Fallback>
                <p:oleObj name="Planilha" r:id="rId3" imgW="11938173" imgH="239406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145" y="1371600"/>
                        <a:ext cx="11938000" cy="48484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994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091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>
                <a:solidFill>
                  <a:srgbClr val="002060"/>
                </a:solidFill>
              </a:rPr>
              <a:t>Processo de </a:t>
            </a:r>
            <a:r>
              <a:rPr lang="pt-BR" sz="2800" b="1" dirty="0" smtClean="0">
                <a:solidFill>
                  <a:srgbClr val="002060"/>
                </a:solidFill>
              </a:rPr>
              <a:t>Gestão de </a:t>
            </a:r>
            <a:r>
              <a:rPr lang="pt-BR" sz="2800" b="1" dirty="0">
                <a:solidFill>
                  <a:srgbClr val="002060"/>
                </a:solidFill>
              </a:rPr>
              <a:t>Riscos - ISO 31000</a:t>
            </a:r>
            <a:endParaRPr lang="pt-BR" sz="28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3656815"/>
              </p:ext>
            </p:extLst>
          </p:nvPr>
        </p:nvGraphicFramePr>
        <p:xfrm>
          <a:off x="478276" y="1527243"/>
          <a:ext cx="10766898" cy="4338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949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3376" y="627773"/>
            <a:ext cx="10515600" cy="850832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 smtClean="0">
                <a:solidFill>
                  <a:srgbClr val="002060"/>
                </a:solidFill>
              </a:rPr>
              <a:t>Objetivos do registro e relato</a:t>
            </a:r>
            <a:endParaRPr lang="pt-BR" sz="32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3919" y="1702342"/>
            <a:ext cx="10883630" cy="3890962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pt-BR" dirty="0" smtClean="0"/>
              <a:t>Comunicar os resultados da gestão de riscos para toda a organização</a:t>
            </a:r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Fornecer informações para a tomada de decisão</a:t>
            </a:r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Melhorar as atividades da gestão de riscos</a:t>
            </a:r>
          </a:p>
          <a:p>
            <a:pPr>
              <a:buFont typeface="Wingdings" pitchFamily="2" charset="2"/>
              <a:buChar char="q"/>
            </a:pPr>
            <a:r>
              <a:rPr lang="pt-BR" dirty="0" smtClean="0"/>
              <a:t>Auxiliar a interação com as partes interessadas</a:t>
            </a:r>
          </a:p>
          <a:p>
            <a:endParaRPr lang="pt-BR" dirty="0"/>
          </a:p>
          <a:p>
            <a:pPr marL="0" indent="0" algn="just">
              <a:buNone/>
            </a:pPr>
            <a:r>
              <a:rPr lang="pt-BR" b="1" dirty="0" smtClean="0">
                <a:solidFill>
                  <a:srgbClr val="002060"/>
                </a:solidFill>
              </a:rPr>
              <a:t>Convém que as decisões relativas a criação, retenção e manuseio da informação documentada levem em consideração o seu </a:t>
            </a:r>
            <a:r>
              <a:rPr lang="pt-BR" b="1" dirty="0" smtClean="0">
                <a:solidFill>
                  <a:srgbClr val="FF0000"/>
                </a:solidFill>
              </a:rPr>
              <a:t>uso, a sensibilidade da informação e os contextos internos e externos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70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0922" y="2558374"/>
            <a:ext cx="10515600" cy="795743"/>
          </a:xfrm>
        </p:spPr>
        <p:txBody>
          <a:bodyPr>
            <a:normAutofit/>
          </a:bodyPr>
          <a:lstStyle/>
          <a:p>
            <a:r>
              <a:rPr lang="pt-BR" sz="2800" b="1" dirty="0" smtClean="0">
                <a:solidFill>
                  <a:srgbClr val="FF0000"/>
                </a:solidFill>
              </a:rPr>
              <a:t>Fatores a considerar para o Relato: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02012" y="3521413"/>
            <a:ext cx="10515600" cy="249018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Wingdings" pitchFamily="2" charset="2"/>
              <a:buChar char="q"/>
            </a:pPr>
            <a:r>
              <a:rPr lang="pt-BR" dirty="0" smtClean="0"/>
              <a:t>Custo, </a:t>
            </a:r>
            <a:r>
              <a:rPr lang="pt-BR" dirty="0" err="1" smtClean="0"/>
              <a:t>frequencia</a:t>
            </a:r>
            <a:r>
              <a:rPr lang="pt-BR" dirty="0" smtClean="0"/>
              <a:t> e pontualidade do Relato</a:t>
            </a:r>
          </a:p>
          <a:p>
            <a:pPr algn="just">
              <a:buFont typeface="Wingdings" pitchFamily="2" charset="2"/>
              <a:buChar char="q"/>
            </a:pPr>
            <a:r>
              <a:rPr lang="pt-BR" dirty="0" smtClean="0"/>
              <a:t>Método do relato</a:t>
            </a:r>
          </a:p>
          <a:p>
            <a:pPr algn="just">
              <a:buFont typeface="Wingdings" pitchFamily="2" charset="2"/>
              <a:buChar char="q"/>
            </a:pPr>
            <a:r>
              <a:rPr lang="pt-BR" dirty="0" smtClean="0"/>
              <a:t>As diferentes partes interessadas e suas necessidades específicas de informação e </a:t>
            </a:r>
            <a:r>
              <a:rPr lang="pt-BR" dirty="0" err="1" smtClean="0"/>
              <a:t>requesitos</a:t>
            </a:r>
            <a:endParaRPr lang="pt-BR" dirty="0" smtClean="0"/>
          </a:p>
          <a:p>
            <a:pPr algn="just">
              <a:buFont typeface="Wingdings" pitchFamily="2" charset="2"/>
              <a:buChar char="q"/>
            </a:pPr>
            <a:r>
              <a:rPr lang="pt-BR" dirty="0" smtClean="0"/>
              <a:t>Pertinência da informação para os objetivos organizacionais e para a tomada de decisão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61999" y="1029219"/>
            <a:ext cx="1066800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400" b="1" dirty="0">
                <a:solidFill>
                  <a:srgbClr val="002060"/>
                </a:solidFill>
              </a:rPr>
              <a:t>O relato é parte integrante da governança da organização e </a:t>
            </a:r>
            <a:r>
              <a:rPr lang="pt-BR" sz="2400" b="1" dirty="0" smtClean="0">
                <a:solidFill>
                  <a:srgbClr val="002060"/>
                </a:solidFill>
              </a:rPr>
              <a:t>convém </a:t>
            </a:r>
            <a:r>
              <a:rPr lang="pt-BR" sz="2400" b="1" dirty="0">
                <a:solidFill>
                  <a:srgbClr val="002060"/>
                </a:solidFill>
              </a:rPr>
              <a:t>que melhore a qualidade do diálogo das partes interessadas e apoie a Alta Direção e os órgãos de supervisão a cumprirem suas responsabilidades</a:t>
            </a:r>
          </a:p>
        </p:txBody>
      </p:sp>
    </p:spTree>
    <p:extLst>
      <p:ext uri="{BB962C8B-B14F-4D97-AF65-F5344CB8AC3E}">
        <p14:creationId xmlns:p14="http://schemas.microsoft.com/office/powerpoint/2010/main" val="424312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84581"/>
            <a:ext cx="10515600" cy="821649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Exemplo do cotidiano </a:t>
            </a:r>
            <a:endParaRPr lang="pt-BR" sz="3600" b="1" dirty="0">
              <a:solidFill>
                <a:srgbClr val="002060"/>
              </a:solidFill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190773"/>
              </p:ext>
            </p:extLst>
          </p:nvPr>
        </p:nvGraphicFramePr>
        <p:xfrm>
          <a:off x="1472614" y="1556426"/>
          <a:ext cx="9315360" cy="43385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04" name="Planilha" r:id="rId3" imgW="4641698" imgH="2483012" progId="Excel.Sheet.12">
                  <p:embed/>
                </p:oleObj>
              </mc:Choice>
              <mc:Fallback>
                <p:oleObj name="Planilha" r:id="rId3" imgW="4641698" imgH="248301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72614" y="1556426"/>
                        <a:ext cx="9315360" cy="43385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93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209677"/>
            <a:ext cx="10146792" cy="615981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>
                <a:solidFill>
                  <a:srgbClr val="0070C0"/>
                </a:solidFill>
              </a:rPr>
              <a:t>ISO 31000/2018 </a:t>
            </a:r>
            <a:r>
              <a:rPr lang="pt-BR" sz="3200" b="1" dirty="0" smtClean="0">
                <a:solidFill>
                  <a:srgbClr val="0070C0"/>
                </a:solidFill>
              </a:rPr>
              <a:t>– PROCESSO DE GESTÃO</a:t>
            </a:r>
            <a:endParaRPr lang="pt-BR" sz="3200" b="1" dirty="0">
              <a:solidFill>
                <a:srgbClr val="00206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91" y="1283536"/>
            <a:ext cx="7227652" cy="4806438"/>
          </a:xfrm>
        </p:spPr>
      </p:pic>
    </p:spTree>
    <p:extLst>
      <p:ext uri="{BB962C8B-B14F-4D97-AF65-F5344CB8AC3E}">
        <p14:creationId xmlns:p14="http://schemas.microsoft.com/office/powerpoint/2010/main" val="186402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3473" y="365126"/>
            <a:ext cx="10515600" cy="549274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 smtClean="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Gerenciamento dos Riscos</a:t>
            </a:r>
            <a:endParaRPr lang="pt-BR" sz="2800" b="1" dirty="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849644232"/>
              </p:ext>
            </p:extLst>
          </p:nvPr>
        </p:nvGraphicFramePr>
        <p:xfrm>
          <a:off x="2022856" y="1124712"/>
          <a:ext cx="7989824" cy="5208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8796527" y="4649307"/>
            <a:ext cx="2729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Causas/evento/consequências</a:t>
            </a:r>
            <a:endParaRPr lang="pt-BR" sz="1600" dirty="0"/>
          </a:p>
        </p:txBody>
      </p:sp>
      <p:cxnSp>
        <p:nvCxnSpPr>
          <p:cNvPr id="15" name="Conector Angulado 14"/>
          <p:cNvCxnSpPr/>
          <p:nvPr/>
        </p:nvCxnSpPr>
        <p:spPr>
          <a:xfrm>
            <a:off x="8174736" y="4370832"/>
            <a:ext cx="484632" cy="4477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8659368" y="2023759"/>
            <a:ext cx="272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Ambiente interno/externo e objetivos do processo</a:t>
            </a:r>
            <a:endParaRPr lang="pt-BR" sz="1600" dirty="0"/>
          </a:p>
        </p:txBody>
      </p:sp>
      <p:cxnSp>
        <p:nvCxnSpPr>
          <p:cNvPr id="19" name="Conector Angulado 18"/>
          <p:cNvCxnSpPr/>
          <p:nvPr/>
        </p:nvCxnSpPr>
        <p:spPr>
          <a:xfrm>
            <a:off x="7808976" y="1984248"/>
            <a:ext cx="694944" cy="3931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6886655" y="5994513"/>
            <a:ext cx="3545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Classifica os Riscos  / avalia os controles existentes</a:t>
            </a:r>
            <a:endParaRPr lang="pt-BR" sz="1600" dirty="0"/>
          </a:p>
        </p:txBody>
      </p:sp>
      <p:cxnSp>
        <p:nvCxnSpPr>
          <p:cNvPr id="22" name="Conector Angulado 21"/>
          <p:cNvCxnSpPr/>
          <p:nvPr/>
        </p:nvCxnSpPr>
        <p:spPr>
          <a:xfrm>
            <a:off x="6190488" y="6016752"/>
            <a:ext cx="475488" cy="2377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02736" y="4480030"/>
            <a:ext cx="25987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Define o Plano de Ação</a:t>
            </a:r>
            <a:endParaRPr lang="pt-BR" sz="1600" dirty="0"/>
          </a:p>
        </p:txBody>
      </p:sp>
      <p:cxnSp>
        <p:nvCxnSpPr>
          <p:cNvPr id="29" name="Conector Angulado 28"/>
          <p:cNvCxnSpPr/>
          <p:nvPr/>
        </p:nvCxnSpPr>
        <p:spPr>
          <a:xfrm rot="10800000" flipV="1">
            <a:off x="2706624" y="4471416"/>
            <a:ext cx="466344" cy="3471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310804" y="2023759"/>
            <a:ext cx="298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Coleta as informações</a:t>
            </a:r>
          </a:p>
          <a:p>
            <a:r>
              <a:rPr lang="pt-BR" sz="1600" dirty="0" smtClean="0"/>
              <a:t>Acompanha as ações de controle</a:t>
            </a:r>
          </a:p>
          <a:p>
            <a:r>
              <a:rPr lang="pt-BR" sz="1600" dirty="0" smtClean="0"/>
              <a:t>Avalia a gestão de riscos</a:t>
            </a:r>
            <a:endParaRPr lang="pt-BR" sz="1600" dirty="0"/>
          </a:p>
        </p:txBody>
      </p:sp>
      <p:cxnSp>
        <p:nvCxnSpPr>
          <p:cNvPr id="32" name="Conector Angulado 31"/>
          <p:cNvCxnSpPr/>
          <p:nvPr/>
        </p:nvCxnSpPr>
        <p:spPr>
          <a:xfrm rot="10800000" flipV="1">
            <a:off x="2624327" y="1861137"/>
            <a:ext cx="630936" cy="331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01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6091"/>
          </a:xfrm>
        </p:spPr>
        <p:txBody>
          <a:bodyPr>
            <a:normAutofit/>
          </a:bodyPr>
          <a:lstStyle/>
          <a:p>
            <a:pPr algn="ctr"/>
            <a:r>
              <a:rPr lang="pt-BR" sz="2800" b="1" dirty="0">
                <a:solidFill>
                  <a:srgbClr val="002060"/>
                </a:solidFill>
              </a:rPr>
              <a:t>Processo de </a:t>
            </a:r>
            <a:r>
              <a:rPr lang="pt-BR" sz="2800" b="1" dirty="0" smtClean="0">
                <a:solidFill>
                  <a:srgbClr val="002060"/>
                </a:solidFill>
              </a:rPr>
              <a:t>Gestão </a:t>
            </a:r>
            <a:r>
              <a:rPr lang="pt-BR" sz="2800" b="1" dirty="0">
                <a:solidFill>
                  <a:srgbClr val="002060"/>
                </a:solidFill>
              </a:rPr>
              <a:t>de Riscos - ISO 31000</a:t>
            </a:r>
            <a:endParaRPr lang="pt-BR" sz="28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4160501"/>
              </p:ext>
            </p:extLst>
          </p:nvPr>
        </p:nvGraphicFramePr>
        <p:xfrm>
          <a:off x="838200" y="1400783"/>
          <a:ext cx="10515600" cy="4123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3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1611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smtClean="0">
                <a:solidFill>
                  <a:srgbClr val="002060"/>
                </a:solidFill>
              </a:rPr>
              <a:t>Monitoramento</a:t>
            </a:r>
            <a:endParaRPr lang="pt-BR" sz="40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0356743"/>
              </p:ext>
            </p:extLst>
          </p:nvPr>
        </p:nvGraphicFramePr>
        <p:xfrm>
          <a:off x="719328" y="1743329"/>
          <a:ext cx="10770483" cy="35784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8" name="Planilha" r:id="rId3" imgW="10010859" imgH="2704944" progId="Excel.Sheet.12">
                  <p:embed/>
                </p:oleObj>
              </mc:Choice>
              <mc:Fallback>
                <p:oleObj name="Planilha" r:id="rId3" imgW="10010859" imgH="270494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9328" y="1743329"/>
                        <a:ext cx="10770483" cy="35784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123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10 Passos para a Gestão de Riscos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3968" y="1239196"/>
            <a:ext cx="10934700" cy="38386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 smtClean="0"/>
              <a:t> </a:t>
            </a:r>
            <a:r>
              <a:rPr lang="pt-BR" dirty="0" smtClean="0">
                <a:solidFill>
                  <a:srgbClr val="C00000"/>
                </a:solidFill>
              </a:rPr>
              <a:t>Decida gerenciar riscos de forma proativa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pt-BR" dirty="0" smtClean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Monte um grupo de trabalho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 devem ter interesse no tema, automotivação e persistência para continuar mesmo em face a resistências comumente encontras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Devem possuir habilidades técnicas e gerenciais suficientes para serem capazes de definir a estratégia, propor mudanças em processos e normativos, planejar e coordenar o processo de implantação</a:t>
            </a:r>
          </a:p>
          <a:p>
            <a:pPr marL="0" indent="0">
              <a:buNone/>
            </a:pPr>
            <a:endParaRPr lang="pt-BR" sz="3300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4" name="AutoShape 2" descr="Imagem relacionad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Imagem relacionada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16" y="4414074"/>
            <a:ext cx="3864718" cy="1795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47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10 Passos para a Gestão de Riscos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0155" y="1346200"/>
            <a:ext cx="10934700" cy="26324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pt-BR" dirty="0" smtClean="0"/>
              <a:t> </a:t>
            </a:r>
            <a:r>
              <a:rPr lang="pt-BR" dirty="0">
                <a:solidFill>
                  <a:srgbClr val="C00000"/>
                </a:solidFill>
              </a:rPr>
              <a:t>Aprenda sobre a gestão de </a:t>
            </a:r>
            <a:r>
              <a:rPr lang="pt-BR" dirty="0" smtClean="0">
                <a:solidFill>
                  <a:srgbClr val="C00000"/>
                </a:solidFill>
              </a:rPr>
              <a:t>riscos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pt-BR" dirty="0" smtClean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Realizar treinamentos sobre o tema “gestão de riscos”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 aprofundar o conhecimento sobre os processos e projetos críticos para a organização, visando identifica quais se beneficiariam com a adoção de práticas de gestão de riscos</a:t>
            </a:r>
          </a:p>
          <a:p>
            <a:pPr marL="0" indent="0">
              <a:buNone/>
            </a:pPr>
            <a:endParaRPr lang="pt-BR" sz="3300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2969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106" y="3829660"/>
            <a:ext cx="3274099" cy="2383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85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10 Passos para a Gestão de Riscos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8598" y="1939587"/>
            <a:ext cx="10934700" cy="38386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pt-BR" dirty="0" smtClean="0"/>
              <a:t> </a:t>
            </a:r>
            <a:r>
              <a:rPr lang="pt-BR" dirty="0">
                <a:solidFill>
                  <a:srgbClr val="C00000"/>
                </a:solidFill>
              </a:rPr>
              <a:t>Estabeleça a política de gestão de riscos </a:t>
            </a:r>
            <a:endParaRPr lang="pt-BR" dirty="0" smtClean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pt-BR" dirty="0" smtClean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Defina a política de gestão de riscos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 Estabeleça uma estratégia de implantação:</a:t>
            </a:r>
          </a:p>
          <a:p>
            <a:pPr lvl="1" algn="just">
              <a:buFont typeface="Wingdings" pitchFamily="2" charset="2"/>
              <a:buChar char="Ø"/>
            </a:pPr>
            <a:r>
              <a:rPr lang="pt-BR" dirty="0" smtClean="0"/>
              <a:t> quais processos são críticos, qual a melhor ordem e momento para a implantação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 Defina a estrutura necessária para a implantação (comitê de riscos, ferramentas, sistemas)</a:t>
            </a:r>
          </a:p>
          <a:p>
            <a:pPr marL="0" indent="0">
              <a:buNone/>
            </a:pPr>
            <a:endParaRPr lang="pt-BR" sz="3300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0722" name="Picture 2" descr="Resultado de imagem para imagem  POLITICA DE GESTÃO DE RISC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055" y="1293881"/>
            <a:ext cx="2704291" cy="208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8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10 Passos para a Gestão de Riscos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3151" y="1939587"/>
            <a:ext cx="10934700" cy="38386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pt-BR" dirty="0" smtClean="0"/>
              <a:t> </a:t>
            </a:r>
            <a:r>
              <a:rPr lang="pt-BR" dirty="0">
                <a:solidFill>
                  <a:srgbClr val="C00000"/>
                </a:solidFill>
              </a:rPr>
              <a:t>Estabeleça a política de gestão de riscos </a:t>
            </a:r>
            <a:endParaRPr lang="pt-BR" dirty="0" smtClean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pt-BR" dirty="0" smtClean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A política de gestão de riscos deve:</a:t>
            </a:r>
          </a:p>
          <a:p>
            <a:pPr lvl="1" algn="just">
              <a:buFont typeface="Wingdings" pitchFamily="2" charset="2"/>
              <a:buChar char="Ø"/>
            </a:pPr>
            <a:r>
              <a:rPr lang="pt-BR" dirty="0" smtClean="0"/>
              <a:t> definir as responsabilidades pelo gerenciamento</a:t>
            </a:r>
          </a:p>
          <a:p>
            <a:pPr lvl="1" algn="just">
              <a:buFont typeface="Wingdings" pitchFamily="2" charset="2"/>
              <a:buChar char="Ø"/>
            </a:pPr>
            <a:r>
              <a:rPr lang="pt-BR" dirty="0" smtClean="0"/>
              <a:t> garantir os recursos necessários</a:t>
            </a:r>
          </a:p>
          <a:p>
            <a:pPr lvl="1" algn="just">
              <a:buFont typeface="Wingdings" pitchFamily="2" charset="2"/>
              <a:buChar char="Ø"/>
            </a:pPr>
            <a:r>
              <a:rPr lang="pt-BR" dirty="0"/>
              <a:t>Definir como serão tratados os </a:t>
            </a:r>
            <a:r>
              <a:rPr lang="pt-BR" dirty="0" smtClean="0"/>
              <a:t>conflitos</a:t>
            </a:r>
          </a:p>
          <a:p>
            <a:pPr lvl="1" algn="just">
              <a:buFont typeface="Wingdings" pitchFamily="2" charset="2"/>
              <a:buChar char="Ø"/>
            </a:pPr>
            <a:r>
              <a:rPr lang="pt-BR" dirty="0" smtClean="0"/>
              <a:t>Definir como será avaliado o desempenho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0722" name="Picture 2" descr="Resultado de imagem para imagem  POLITICA DE GESTÃO DE RISC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506" y="1828800"/>
            <a:ext cx="3660888" cy="347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02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10 Passos para a Gestão de Riscos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3151" y="1959043"/>
            <a:ext cx="10934700" cy="38386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pt-BR" dirty="0" smtClean="0"/>
              <a:t> </a:t>
            </a:r>
            <a:r>
              <a:rPr lang="pt-BR" dirty="0">
                <a:solidFill>
                  <a:srgbClr val="C00000"/>
                </a:solidFill>
              </a:rPr>
              <a:t>Defina papéis e </a:t>
            </a:r>
            <a:r>
              <a:rPr lang="pt-BR" dirty="0" smtClean="0">
                <a:solidFill>
                  <a:srgbClr val="C00000"/>
                </a:solidFill>
              </a:rPr>
              <a:t>responsabilidades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pt-BR" dirty="0" smtClean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Defina a responsabilidades nos níveis apropriados dentro da organização (1ª </a:t>
            </a:r>
            <a:r>
              <a:rPr lang="pt-BR" dirty="0"/>
              <a:t>e </a:t>
            </a:r>
            <a:r>
              <a:rPr lang="pt-BR" dirty="0" smtClean="0"/>
              <a:t>2ª linha de defesa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 Defina os proprietários de riscos</a:t>
            </a:r>
          </a:p>
          <a:p>
            <a:pPr lvl="1" algn="just">
              <a:buFont typeface="Wingdings" panose="05000000000000000000" pitchFamily="2" charset="2"/>
              <a:buChar char="q"/>
            </a:pPr>
            <a:endParaRPr lang="pt-BR" sz="3300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174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822" y="4300605"/>
            <a:ext cx="246697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04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902" y="656956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pt-BR" sz="3200" b="1" dirty="0" smtClean="0">
                <a:solidFill>
                  <a:srgbClr val="002060"/>
                </a:solidFill>
              </a:rPr>
              <a:t>10 Passos para a Gestão de Riscos</a:t>
            </a:r>
            <a:endParaRPr lang="pt-BR" sz="32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8870" y="1959043"/>
            <a:ext cx="10230862" cy="38386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pt-BR" dirty="0" smtClean="0"/>
              <a:t> </a:t>
            </a:r>
            <a:r>
              <a:rPr lang="pt-BR" dirty="0">
                <a:solidFill>
                  <a:srgbClr val="C00000"/>
                </a:solidFill>
              </a:rPr>
              <a:t>Defina </a:t>
            </a:r>
            <a:r>
              <a:rPr lang="pt-BR" dirty="0" smtClean="0">
                <a:solidFill>
                  <a:srgbClr val="C00000"/>
                </a:solidFill>
              </a:rPr>
              <a:t>o processo de gestão de riscos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pt-BR" dirty="0" smtClean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Defina a metodologia para a gestão de riscos</a:t>
            </a:r>
          </a:p>
          <a:p>
            <a:pPr lvl="1" algn="just">
              <a:buFont typeface="Wingdings" pitchFamily="2" charset="2"/>
              <a:buChar char="Ø"/>
            </a:pPr>
            <a:r>
              <a:rPr lang="pt-BR" dirty="0" smtClean="0"/>
              <a:t> Estabeleça procedimentos para identificar, analisar e registrar os riscos</a:t>
            </a:r>
          </a:p>
          <a:p>
            <a:pPr lvl="1" algn="just">
              <a:buFont typeface="Wingdings" pitchFamily="2" charset="2"/>
              <a:buChar char="Ø"/>
            </a:pPr>
            <a:r>
              <a:rPr lang="pt-BR" dirty="0" smtClean="0"/>
              <a:t> estabeleça critérios para analisar a significância dos riscos, incluindo a definição de como a probabilidade, impacto e os níveis de riscos serão estimados, bem como diretrizes para avaliar e priorizar os riscos </a:t>
            </a:r>
          </a:p>
          <a:p>
            <a:pPr lvl="1" algn="just">
              <a:buFont typeface="Wingdings" pitchFamily="2" charset="2"/>
              <a:buChar char="Ø"/>
            </a:pPr>
            <a:r>
              <a:rPr lang="pt-BR" dirty="0" smtClean="0"/>
              <a:t>Definir procedimentos para monitorar a ocorrência dos riscos</a:t>
            </a:r>
          </a:p>
          <a:p>
            <a:pPr lvl="1" algn="just">
              <a:buFont typeface="Wingdings" pitchFamily="2" charset="2"/>
              <a:buChar char="Ø"/>
            </a:pPr>
            <a:r>
              <a:rPr lang="pt-BR" dirty="0" smtClean="0"/>
              <a:t>Definir procedimentos para o reporte as instâncias de governança dos riscos (comitê)</a:t>
            </a:r>
          </a:p>
          <a:p>
            <a:pPr marL="0" indent="0">
              <a:buNone/>
            </a:pPr>
            <a:endParaRPr lang="pt-BR" sz="3300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32772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523" y="515566"/>
            <a:ext cx="3142034" cy="248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2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/>
          <p:cNvSpPr/>
          <p:nvPr/>
        </p:nvSpPr>
        <p:spPr>
          <a:xfrm>
            <a:off x="895955" y="1669402"/>
            <a:ext cx="6145460" cy="42153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1548785" y="2777382"/>
            <a:ext cx="2312897" cy="230651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Gestão de riscos</a:t>
            </a:r>
            <a:endParaRPr lang="pt-BR" sz="2000" dirty="0"/>
          </a:p>
        </p:txBody>
      </p:sp>
      <p:sp>
        <p:nvSpPr>
          <p:cNvPr id="9" name="Elipse 8"/>
          <p:cNvSpPr/>
          <p:nvPr/>
        </p:nvSpPr>
        <p:spPr>
          <a:xfrm>
            <a:off x="4105693" y="2703935"/>
            <a:ext cx="2235910" cy="230651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Processos</a:t>
            </a:r>
            <a:endParaRPr lang="pt-BR" sz="20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040143" y="2071578"/>
            <a:ext cx="185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Organização</a:t>
            </a:r>
            <a:endParaRPr lang="pt-BR" sz="2400" dirty="0"/>
          </a:p>
        </p:txBody>
      </p:sp>
      <p:pic>
        <p:nvPicPr>
          <p:cNvPr id="22530" name="Picture 2" descr="Resultado de imagem para imagem cer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675" y="2071578"/>
            <a:ext cx="2764032" cy="150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Resultado de imagem para imagem errad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541" y="4275481"/>
            <a:ext cx="1348267" cy="134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781911" y="505998"/>
            <a:ext cx="7119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rgbClr val="002060"/>
                </a:solidFill>
              </a:rPr>
              <a:t>Relação gestão de riscos x processos</a:t>
            </a:r>
            <a:endParaRPr lang="pt-BR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7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10 Passos para a Gestão de Riscos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3151" y="1959043"/>
            <a:ext cx="10934700" cy="38386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pt-BR" dirty="0" smtClean="0"/>
              <a:t> </a:t>
            </a:r>
            <a:r>
              <a:rPr lang="pt-BR" dirty="0" smtClean="0">
                <a:solidFill>
                  <a:srgbClr val="C00000"/>
                </a:solidFill>
              </a:rPr>
              <a:t>Identifique </a:t>
            </a:r>
            <a:r>
              <a:rPr lang="pt-BR" dirty="0">
                <a:solidFill>
                  <a:srgbClr val="C00000"/>
                </a:solidFill>
              </a:rPr>
              <a:t>os riscos chaves </a:t>
            </a:r>
            <a:endParaRPr lang="pt-BR" dirty="0" smtClean="0">
              <a:solidFill>
                <a:srgbClr val="C00000"/>
              </a:solidFill>
            </a:endParaRPr>
          </a:p>
          <a:p>
            <a:pPr lvl="1">
              <a:buFont typeface="Wingdings" panose="05000000000000000000" pitchFamily="2" charset="2"/>
              <a:buChar char="q"/>
            </a:pPr>
            <a:endParaRPr lang="pt-BR" dirty="0" smtClean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Identificar os riscos que podem afetar significativamente o alcance dos objetivos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 deve envolver a participação de pessoas com conhecimento sobre o funcionamento da organização e dos ambientes externos e internos (realização de oficinas)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 Deve se apoiar em dados históricos (levantamento dos dados sobre o desempenho)</a:t>
            </a:r>
          </a:p>
          <a:p>
            <a:pPr marL="0" indent="0">
              <a:buNone/>
            </a:pPr>
            <a:endParaRPr lang="pt-BR" sz="3300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743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 smtClean="0">
                <a:solidFill>
                  <a:srgbClr val="002060"/>
                </a:solidFill>
              </a:rPr>
              <a:t>10 Passos para a Gestão de Riscos</a:t>
            </a:r>
            <a:endParaRPr lang="pt-BR" sz="3600" b="1" dirty="0">
              <a:solidFill>
                <a:srgbClr val="00206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3151" y="1959043"/>
            <a:ext cx="10934700" cy="38386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7"/>
            </a:pPr>
            <a:r>
              <a:rPr lang="pt-BR" dirty="0" smtClean="0"/>
              <a:t> </a:t>
            </a:r>
            <a:r>
              <a:rPr lang="pt-BR" dirty="0">
                <a:solidFill>
                  <a:srgbClr val="C00000"/>
                </a:solidFill>
              </a:rPr>
              <a:t>Trate e monitore os riscos </a:t>
            </a:r>
            <a:r>
              <a:rPr lang="pt-BR" dirty="0" smtClean="0">
                <a:solidFill>
                  <a:srgbClr val="C00000"/>
                </a:solidFill>
              </a:rPr>
              <a:t>chaves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pt-BR" dirty="0" smtClean="0"/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Defina o tratamento de riscos adequado a cada caso, de acordo com seu apetite ao risco</a:t>
            </a:r>
          </a:p>
          <a:p>
            <a:pPr lvl="1" algn="just">
              <a:buFont typeface="Wingdings" panose="05000000000000000000" pitchFamily="2" charset="2"/>
              <a:buChar char="q"/>
            </a:pPr>
            <a:r>
              <a:rPr lang="pt-BR" dirty="0" smtClean="0"/>
              <a:t> Monitore os riscos, visando aprimorar sua análise e identificar mudanças no ambiente</a:t>
            </a:r>
          </a:p>
          <a:p>
            <a:pPr marL="457200" lvl="1" indent="0" algn="just">
              <a:buNone/>
            </a:pPr>
            <a:endParaRPr lang="pt-BR" dirty="0" smtClean="0"/>
          </a:p>
          <a:p>
            <a:pPr marL="0" indent="0">
              <a:buNone/>
            </a:pPr>
            <a:endParaRPr lang="pt-BR" sz="3300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189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8675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 smtClean="0">
                <a:solidFill>
                  <a:srgbClr val="FF0000"/>
                </a:solidFill>
              </a:rPr>
              <a:t>10 Passos para a Gestão de Riscos</a:t>
            </a:r>
            <a:endParaRPr lang="pt-BR" sz="4000" b="1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33151" y="1959043"/>
            <a:ext cx="10934700" cy="227462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8"/>
            </a:pPr>
            <a:r>
              <a:rPr lang="pt-BR" dirty="0" smtClean="0"/>
              <a:t>Mantenha canais de comunicação com as partes interessadas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pt-BR" dirty="0" smtClean="0"/>
              <a:t> Incorpore a gestão de riscos aos processos organizacionais</a:t>
            </a:r>
            <a:endParaRPr lang="pt-BR" dirty="0"/>
          </a:p>
          <a:p>
            <a:pPr marL="514350" indent="-514350">
              <a:buFont typeface="+mj-lt"/>
              <a:buAutoNum type="arabicPeriod" startAt="8"/>
            </a:pPr>
            <a:r>
              <a:rPr lang="pt-BR" dirty="0" smtClean="0"/>
              <a:t> Avalie e aprimore a gestão de riscos</a:t>
            </a:r>
          </a:p>
          <a:p>
            <a:pPr marL="0" indent="0">
              <a:buNone/>
            </a:pPr>
            <a:endParaRPr lang="pt-BR" sz="3300" dirty="0" smtClean="0"/>
          </a:p>
          <a:p>
            <a:endParaRPr lang="pt-BR" dirty="0"/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9733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4191" y="421351"/>
            <a:ext cx="10515600" cy="593633"/>
          </a:xfrm>
        </p:spPr>
        <p:txBody>
          <a:bodyPr>
            <a:normAutofit/>
          </a:bodyPr>
          <a:lstStyle/>
          <a:p>
            <a:pPr algn="ctr"/>
            <a:r>
              <a:rPr lang="pt-BR" sz="3200" dirty="0" smtClean="0">
                <a:solidFill>
                  <a:srgbClr val="FF0000"/>
                </a:solidFill>
              </a:rPr>
              <a:t>Referências bibliográficas</a:t>
            </a:r>
            <a:endParaRPr lang="pt-BR" sz="3200" dirty="0">
              <a:solidFill>
                <a:srgbClr val="FF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4191" y="1289304"/>
            <a:ext cx="10766898" cy="5020056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arenR"/>
            </a:pPr>
            <a:r>
              <a:rPr lang="pt-BR" sz="2400" dirty="0" smtClean="0"/>
              <a:t>MINISTÉRIO </a:t>
            </a:r>
            <a:r>
              <a:rPr lang="pt-BR" sz="2400" dirty="0"/>
              <a:t>DO PLANEJAMENTO, DESENVOLVIMENTO E GESTÃO. Manual de Gestão de Integridade, Riscos e Controles Internos da Gestão. Brasília. V1.1.2 – 2017. </a:t>
            </a:r>
            <a:endParaRPr lang="pt-BR" sz="2400" dirty="0" smtClean="0"/>
          </a:p>
          <a:p>
            <a:pPr marL="514350" indent="-514350">
              <a:buFont typeface="+mj-lt"/>
              <a:buAutoNum type="arabicParenR"/>
            </a:pPr>
            <a:r>
              <a:rPr lang="pt-BR" sz="2400" dirty="0" smtClean="0"/>
              <a:t>CONTROLADORIA-GERAL </a:t>
            </a:r>
            <a:r>
              <a:rPr lang="pt-BR" sz="2400" dirty="0"/>
              <a:t>DA UNIÃO. Guia de integridade pública: orientações para a administração pública federal: direta, autárquica e fundacional. Brasília, DF: Controladoria-Geral da União, 2015. </a:t>
            </a:r>
            <a:endParaRPr lang="pt-BR" sz="2400" dirty="0" smtClean="0"/>
          </a:p>
          <a:p>
            <a:pPr marL="514350" indent="-514350">
              <a:buFont typeface="+mj-lt"/>
              <a:buAutoNum type="arabicParenR"/>
            </a:pPr>
            <a:r>
              <a:rPr lang="pt-BR" sz="2400" dirty="0" smtClean="0"/>
              <a:t>MIRANDA</a:t>
            </a:r>
            <a:r>
              <a:rPr lang="pt-BR" sz="2400" dirty="0"/>
              <a:t>, Rodrigo F. A. Implementando a Gestão de Riscos no Setor Público. Belo Horizonte: Ed. Fórum, 2017. </a:t>
            </a:r>
            <a:endParaRPr lang="pt-BR" sz="2400" dirty="0" smtClean="0"/>
          </a:p>
          <a:p>
            <a:pPr marL="514350" indent="-514350">
              <a:buFont typeface="+mj-lt"/>
              <a:buAutoNum type="arabicParenR"/>
            </a:pPr>
            <a:r>
              <a:rPr lang="pt-BR" sz="2400" dirty="0" smtClean="0"/>
              <a:t>IIA </a:t>
            </a:r>
            <a:r>
              <a:rPr lang="pt-BR" sz="2400" dirty="0"/>
              <a:t>– The </a:t>
            </a:r>
            <a:r>
              <a:rPr lang="pt-BR" sz="2400" dirty="0" err="1"/>
              <a:t>Institute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Internal</a:t>
            </a:r>
            <a:r>
              <a:rPr lang="pt-BR" sz="2400" dirty="0"/>
              <a:t> </a:t>
            </a:r>
            <a:r>
              <a:rPr lang="pt-BR" sz="2400" dirty="0" err="1"/>
              <a:t>Auditors</a:t>
            </a:r>
            <a:r>
              <a:rPr lang="pt-BR" sz="2400" dirty="0"/>
              <a:t>. As Três Linhas de Defesa no Gerenciamento Eficaz de Riscos e Controles. </a:t>
            </a:r>
            <a:r>
              <a:rPr lang="pt-BR" sz="2400" dirty="0" smtClean="0"/>
              <a:t>Declarações </a:t>
            </a:r>
            <a:r>
              <a:rPr lang="pt-BR" sz="2400" dirty="0"/>
              <a:t>de Posicionamento. Janeiro, 2013. </a:t>
            </a:r>
            <a:endParaRPr lang="pt-BR" sz="2400" dirty="0" smtClean="0"/>
          </a:p>
          <a:p>
            <a:pPr marL="514350" indent="-514350">
              <a:buFont typeface="+mj-lt"/>
              <a:buAutoNum type="arabicParenR"/>
            </a:pPr>
            <a:r>
              <a:rPr lang="pt-BR" sz="2400" dirty="0"/>
              <a:t>CONTROLADORIA-GERAL DA UNIÃO</a:t>
            </a:r>
            <a:r>
              <a:rPr lang="pt-BR" sz="2400" dirty="0" smtClean="0"/>
              <a:t>. Metodologia de Gestão de Riscos. 2018.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2400" dirty="0" smtClean="0"/>
              <a:t>TCU </a:t>
            </a:r>
            <a:r>
              <a:rPr lang="pt-BR" sz="2400" dirty="0"/>
              <a:t>– TRIBUNAL DE CONTAS DA UNIÃO. Referencial básico de governança aplicável a órgãos e entidades da administração pública. Versão 2. – Brasília, DF: TCU, Secretaria de Planejamento, Governança e Gestão (</a:t>
            </a:r>
            <a:r>
              <a:rPr lang="pt-BR" sz="2400" dirty="0" err="1"/>
              <a:t>Seplan</a:t>
            </a:r>
            <a:r>
              <a:rPr lang="pt-BR" sz="2400" dirty="0"/>
              <a:t>), </a:t>
            </a:r>
            <a:r>
              <a:rPr lang="pt-BR" sz="2400" dirty="0" smtClean="0"/>
              <a:t>2014</a:t>
            </a:r>
          </a:p>
          <a:p>
            <a:pPr marL="514350" indent="-514350">
              <a:buFont typeface="+mj-lt"/>
              <a:buAutoNum type="arabicParenR"/>
            </a:pPr>
            <a:r>
              <a:rPr lang="pt-BR" sz="2400" dirty="0" smtClean="0"/>
              <a:t>Associação Brasileira de Normas Técnicas. Gestão de Riscos – Princípios e diretrizes. ABNT ISO 31000. Rio de Janeiro. 2018</a:t>
            </a:r>
          </a:p>
          <a:p>
            <a:pPr marL="514350" indent="-514350">
              <a:buFont typeface="+mj-lt"/>
              <a:buAutoNum type="arabicParenR"/>
            </a:pPr>
            <a:r>
              <a:rPr lang="pt-BR" dirty="0"/>
              <a:t>COSO. </a:t>
            </a:r>
            <a:r>
              <a:rPr lang="pt-BR" i="1" dirty="0" err="1"/>
              <a:t>Committee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Sponsoring</a:t>
            </a:r>
            <a:r>
              <a:rPr lang="pt-BR" i="1" dirty="0"/>
              <a:t> </a:t>
            </a:r>
            <a:r>
              <a:rPr lang="pt-BR" i="1" dirty="0" err="1"/>
              <a:t>Organizations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</a:t>
            </a:r>
            <a:r>
              <a:rPr lang="pt-BR" i="1" dirty="0" err="1"/>
              <a:t>the</a:t>
            </a:r>
            <a:r>
              <a:rPr lang="pt-BR" i="1" dirty="0"/>
              <a:t> </a:t>
            </a:r>
            <a:r>
              <a:rPr lang="pt-BR" i="1" dirty="0" err="1"/>
              <a:t>Treadway</a:t>
            </a:r>
            <a:r>
              <a:rPr lang="pt-BR" i="1" dirty="0"/>
              <a:t> </a:t>
            </a:r>
            <a:r>
              <a:rPr lang="pt-BR" i="1" dirty="0" err="1"/>
              <a:t>Commission</a:t>
            </a:r>
            <a:r>
              <a:rPr lang="pt-BR" dirty="0"/>
              <a:t>. </a:t>
            </a:r>
            <a:r>
              <a:rPr lang="pt-BR" b="1" dirty="0"/>
              <a:t>Gerenciamento de Riscos Corporativos – Estrutura Integrada</a:t>
            </a:r>
            <a:r>
              <a:rPr lang="pt-BR" dirty="0"/>
              <a:t>. 2007. Tradução: Instituto dos Auditores Internos do Brasil (</a:t>
            </a:r>
            <a:r>
              <a:rPr lang="pt-BR" dirty="0" err="1"/>
              <a:t>Audibra</a:t>
            </a:r>
            <a:r>
              <a:rPr lang="pt-BR" dirty="0"/>
              <a:t>) e </a:t>
            </a:r>
            <a:r>
              <a:rPr lang="pt-BR" i="1" dirty="0" err="1"/>
              <a:t>Pricewaterhouse</a:t>
            </a:r>
            <a:r>
              <a:rPr lang="pt-BR" i="1" dirty="0"/>
              <a:t> </a:t>
            </a:r>
            <a:r>
              <a:rPr lang="pt-BR" i="1" dirty="0" err="1"/>
              <a:t>Coopers</a:t>
            </a:r>
            <a:r>
              <a:rPr lang="pt-BR" i="1" dirty="0"/>
              <a:t> </a:t>
            </a:r>
            <a:r>
              <a:rPr lang="pt-BR" i="1" dirty="0" err="1"/>
              <a:t>Governance</a:t>
            </a:r>
            <a:r>
              <a:rPr lang="pt-BR" i="1" dirty="0"/>
              <a:t>, </a:t>
            </a:r>
            <a:r>
              <a:rPr lang="pt-BR" i="1" dirty="0" err="1"/>
              <a:t>Risk</a:t>
            </a:r>
            <a:r>
              <a:rPr lang="pt-BR" i="1" dirty="0"/>
              <a:t> </a:t>
            </a:r>
            <a:r>
              <a:rPr lang="pt-BR" i="1" dirty="0" err="1"/>
              <a:t>and</a:t>
            </a:r>
            <a:r>
              <a:rPr lang="pt-BR" i="1" dirty="0"/>
              <a:t> </a:t>
            </a:r>
            <a:r>
              <a:rPr lang="pt-BR" i="1" dirty="0" err="1"/>
              <a:t>Compliance</a:t>
            </a:r>
            <a:r>
              <a:rPr lang="pt-BR" dirty="0"/>
              <a:t>, Estados Unidos da América, 2007 </a:t>
            </a:r>
            <a:endParaRPr lang="pt-BR" dirty="0" smtClean="0"/>
          </a:p>
          <a:p>
            <a:pPr marL="514350" indent="-514350">
              <a:buFont typeface="+mj-lt"/>
              <a:buAutoNum type="arabicParenR"/>
            </a:pPr>
            <a:r>
              <a:rPr lang="pt-BR" dirty="0" smtClean="0"/>
              <a:t>Tribunal </a:t>
            </a:r>
            <a:r>
              <a:rPr lang="pt-BR" dirty="0"/>
              <a:t>de Contas da União. </a:t>
            </a:r>
            <a:r>
              <a:rPr lang="pt-BR" b="1" dirty="0"/>
              <a:t>Gestão de Riscos</a:t>
            </a:r>
            <a:r>
              <a:rPr lang="pt-BR" dirty="0"/>
              <a:t>. Disponível em http://portal.tcu.gov.br/gestao-e-governanca/gestao-de-riscos/. Acesso em Abril de 2017</a:t>
            </a:r>
            <a:endParaRPr lang="pt-BR" sz="2400" dirty="0" smtClean="0"/>
          </a:p>
          <a:p>
            <a:pPr marL="514350" indent="-514350">
              <a:buFont typeface="+mj-lt"/>
              <a:buAutoNum type="arabicParenR"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5871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93456"/>
          </a:xfrm>
        </p:spPr>
        <p:txBody>
          <a:bodyPr/>
          <a:lstStyle/>
          <a:p>
            <a:pPr marL="0" indent="0" algn="ctr">
              <a:buNone/>
            </a:pPr>
            <a:r>
              <a:rPr lang="pt-BR" sz="4000" dirty="0" smtClean="0">
                <a:solidFill>
                  <a:srgbClr val="FF0000"/>
                </a:solidFill>
              </a:rPr>
              <a:t>Obrigado!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sz="3200" dirty="0" smtClean="0">
                <a:solidFill>
                  <a:srgbClr val="FF0000"/>
                </a:solidFill>
              </a:rPr>
              <a:t>armando.moura@cge.mg.gov.br</a:t>
            </a:r>
            <a:endParaRPr lang="pt-BR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93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10065</TotalTime>
  <Words>4278</Words>
  <Application>Microsoft Office PowerPoint</Application>
  <PresentationFormat>Widescreen</PresentationFormat>
  <Paragraphs>627</Paragraphs>
  <Slides>94</Slides>
  <Notes>8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94</vt:i4>
      </vt:variant>
    </vt:vector>
  </HeadingPairs>
  <TitlesOfParts>
    <vt:vector size="101" baseType="lpstr">
      <vt:lpstr>Arial</vt:lpstr>
      <vt:lpstr>Arial Black</vt:lpstr>
      <vt:lpstr>Calibri</vt:lpstr>
      <vt:lpstr>Calibri Light</vt:lpstr>
      <vt:lpstr>Wingdings</vt:lpstr>
      <vt:lpstr>Tema do Office</vt:lpstr>
      <vt:lpstr>Planilha</vt:lpstr>
      <vt:lpstr>TREINAMENTO EM  GESTÃO DE RISCOS  TEORIA E PRÁTICA</vt:lpstr>
      <vt:lpstr>Conceitos</vt:lpstr>
      <vt:lpstr>Objetivos</vt:lpstr>
      <vt:lpstr>Objetivos</vt:lpstr>
      <vt:lpstr>RISCO</vt:lpstr>
      <vt:lpstr>Controles</vt:lpstr>
      <vt:lpstr>Ex: Processo de licitação</vt:lpstr>
      <vt:lpstr>Exemplo do cotidiano </vt:lpstr>
      <vt:lpstr>Apresentação do PowerPoint</vt:lpstr>
      <vt:lpstr>Apresentação do PowerPoint</vt:lpstr>
      <vt:lpstr>Qual a relação da gestão de riscos com conceitos como integridade, compliance, controles internos e governança?</vt:lpstr>
      <vt:lpstr>Governança</vt:lpstr>
      <vt:lpstr>Apresentação do PowerPoint</vt:lpstr>
      <vt:lpstr>Marcos para a implantação da gestão de riscos na administração pública </vt:lpstr>
      <vt:lpstr>Decreto 9203/17 – dispõe sobre a política de governança da administração direta, autárquica e fundacional</vt:lpstr>
      <vt:lpstr>Gestão de riscos</vt:lpstr>
      <vt:lpstr>Apresentação do PowerPoint</vt:lpstr>
      <vt:lpstr>Modelos para Implantação do Sistema de Gestão de Riscos</vt:lpstr>
      <vt:lpstr>Gerenciamento dos Riscos Corporativos – COSO II</vt:lpstr>
      <vt:lpstr>Gerenciamento dos Riscos Corporativos – COSO II</vt:lpstr>
      <vt:lpstr>COSO 2016</vt:lpstr>
      <vt:lpstr>Apresentação do PowerPoint</vt:lpstr>
      <vt:lpstr>ISO 31000/2018</vt:lpstr>
      <vt:lpstr>ISO 31000/2018 - PRINCÍPIOS</vt:lpstr>
      <vt:lpstr>Princípios ISO 31000</vt:lpstr>
      <vt:lpstr>ISO 31000/2018 - ESTRUTURA</vt:lpstr>
      <vt:lpstr>Liderança e Comprometimento</vt:lpstr>
      <vt:lpstr>Integração</vt:lpstr>
      <vt:lpstr>Concepção</vt:lpstr>
      <vt:lpstr>Implementação</vt:lpstr>
      <vt:lpstr>Avaliação</vt:lpstr>
      <vt:lpstr>Melhoria</vt:lpstr>
      <vt:lpstr>ISO 31000/2018 – PROCESSO DE GESTÃO</vt:lpstr>
      <vt:lpstr> Processo de Gestão de Riscos - ISO 31000 Escopo, contexto e critério</vt:lpstr>
      <vt:lpstr>Apresentação do PowerPoint</vt:lpstr>
      <vt:lpstr>Apresentação do PowerPoint</vt:lpstr>
      <vt:lpstr>Gerenciamento dos Riscos</vt:lpstr>
      <vt:lpstr>SWOT</vt:lpstr>
      <vt:lpstr>Gerenciamento dos Riscos</vt:lpstr>
      <vt:lpstr>Apresentação do PowerPoint</vt:lpstr>
      <vt:lpstr>Apresentação do PowerPoint</vt:lpstr>
      <vt:lpstr>Fatores que provocam os Eventos</vt:lpstr>
      <vt:lpstr>Causa = Fonte / Fator + Fragilidades</vt:lpstr>
      <vt:lpstr>Apresentação do PowerPoint</vt:lpstr>
      <vt:lpstr>Apresentação do PowerPoint</vt:lpstr>
      <vt:lpstr>Exemplos de Riscos</vt:lpstr>
      <vt:lpstr>Identificação do Risco - Dica</vt:lpstr>
      <vt:lpstr>Identificação do Risco - Dica</vt:lpstr>
      <vt:lpstr>KAHOOT.IT</vt:lpstr>
      <vt:lpstr>Gerenciamento dos Riscos</vt:lpstr>
      <vt:lpstr>Apresentação do PowerPoint</vt:lpstr>
      <vt:lpstr>Avaliação dos Riscos com base em suas características  inerentes e residuais</vt:lpstr>
      <vt:lpstr>Apresentação do PowerPoint</vt:lpstr>
      <vt:lpstr>Apresentação do PowerPoint</vt:lpstr>
      <vt:lpstr>NÍVEL DE RISCO - PROBABILIDADE </vt:lpstr>
      <vt:lpstr>Apresentação do PowerPoint</vt:lpstr>
      <vt:lpstr>CÁLCULO DO IMPACTO</vt:lpstr>
      <vt:lpstr>CÁLCULO DO IMPACTO</vt:lpstr>
      <vt:lpstr>Apresentação do PowerPoint</vt:lpstr>
      <vt:lpstr>AHP</vt:lpstr>
      <vt:lpstr>Apresentação do PowerPoint</vt:lpstr>
      <vt:lpstr>Apetite ao risco</vt:lpstr>
      <vt:lpstr>Matriz de Risco – outros exemplos</vt:lpstr>
      <vt:lpstr>Apresentação do PowerPoint</vt:lpstr>
      <vt:lpstr>Avaliação da Estrutura de Controle</vt:lpstr>
      <vt:lpstr>Níveis Risco Residual (RR)</vt:lpstr>
      <vt:lpstr>Apresentação do PowerPoint</vt:lpstr>
      <vt:lpstr>KAHOOT.IT</vt:lpstr>
      <vt:lpstr>Gerenciamento dos Riscos</vt:lpstr>
      <vt:lpstr>ISO 31000/2018 – PROCESSO DE GESTÃO</vt:lpstr>
      <vt:lpstr>Processo de Gestão de Riscos - ISO 31000</vt:lpstr>
      <vt:lpstr>Tratamento dos Riscos</vt:lpstr>
      <vt:lpstr>Apresentação do PowerPoint</vt:lpstr>
      <vt:lpstr>Processo de Gestão de Riscos - ISO 31000</vt:lpstr>
      <vt:lpstr>Tratamento dos Riscos</vt:lpstr>
      <vt:lpstr>Plano de Ação</vt:lpstr>
      <vt:lpstr>Processo de Gestão de Riscos - ISO 31000</vt:lpstr>
      <vt:lpstr>Objetivos do registro e relato</vt:lpstr>
      <vt:lpstr>Fatores a considerar para o Relato:</vt:lpstr>
      <vt:lpstr>ISO 31000/2018 – PROCESSO DE GESTÃO</vt:lpstr>
      <vt:lpstr>Gerenciamento dos Riscos</vt:lpstr>
      <vt:lpstr>Processo de Gestão de Riscos - ISO 31000</vt:lpstr>
      <vt:lpstr>Monitoramento</vt:lpstr>
      <vt:lpstr>10 Passos para a Gestão de Riscos</vt:lpstr>
      <vt:lpstr>10 Passos para a Gestão de Riscos</vt:lpstr>
      <vt:lpstr>10 Passos para a Gestão de Riscos</vt:lpstr>
      <vt:lpstr>10 Passos para a Gestão de Riscos</vt:lpstr>
      <vt:lpstr>10 Passos para a Gestão de Riscos</vt:lpstr>
      <vt:lpstr>10 Passos para a Gestão de Riscos</vt:lpstr>
      <vt:lpstr>10 Passos para a Gestão de Riscos</vt:lpstr>
      <vt:lpstr>10 Passos para a Gestão de Riscos</vt:lpstr>
      <vt:lpstr>10 Passos para a Gestão de Riscos</vt:lpstr>
      <vt:lpstr>Referências bibliográficas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Antonio Prandini</dc:creator>
  <cp:lastModifiedBy>Armando Noé Carvalho de Moura Júnior (CGE)</cp:lastModifiedBy>
  <cp:revision>738</cp:revision>
  <cp:lastPrinted>2019-05-09T11:44:03Z</cp:lastPrinted>
  <dcterms:created xsi:type="dcterms:W3CDTF">2016-10-07T19:17:06Z</dcterms:created>
  <dcterms:modified xsi:type="dcterms:W3CDTF">2019-07-17T20:43:31Z</dcterms:modified>
</cp:coreProperties>
</file>